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jpe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97" r:id="rId6"/>
    <p:sldId id="298" r:id="rId7"/>
    <p:sldId id="299" r:id="rId8"/>
    <p:sldId id="279" r:id="rId9"/>
    <p:sldId id="282" r:id="rId10"/>
    <p:sldId id="261" r:id="rId11"/>
    <p:sldId id="293" r:id="rId12"/>
    <p:sldId id="280" r:id="rId13"/>
    <p:sldId id="296" r:id="rId14"/>
    <p:sldId id="268" r:id="rId15"/>
    <p:sldId id="294" r:id="rId16"/>
    <p:sldId id="295" r:id="rId17"/>
    <p:sldId id="286" r:id="rId18"/>
    <p:sldId id="277" r:id="rId19"/>
    <p:sldId id="284" r:id="rId20"/>
    <p:sldId id="262" r:id="rId21"/>
    <p:sldId id="301" r:id="rId22"/>
    <p:sldId id="287" r:id="rId23"/>
    <p:sldId id="288" r:id="rId24"/>
    <p:sldId id="292" r:id="rId25"/>
    <p:sldId id="289" r:id="rId26"/>
    <p:sldId id="263" r:id="rId27"/>
    <p:sldId id="278" r:id="rId28"/>
    <p:sldId id="265" r:id="rId29"/>
    <p:sldId id="266" r:id="rId30"/>
    <p:sldId id="273" r:id="rId31"/>
    <p:sldId id="291" r:id="rId32"/>
    <p:sldId id="303" r:id="rId33"/>
    <p:sldId id="300" r:id="rId34"/>
    <p:sldId id="30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4B6FE8-CC5D-49ED-AAB0-31A037B51A65}">
          <p14:sldIdLst>
            <p14:sldId id="256"/>
            <p14:sldId id="297"/>
            <p14:sldId id="298"/>
            <p14:sldId id="299"/>
            <p14:sldId id="279"/>
            <p14:sldId id="282"/>
            <p14:sldId id="261"/>
            <p14:sldId id="293"/>
            <p14:sldId id="280"/>
            <p14:sldId id="296"/>
            <p14:sldId id="268"/>
            <p14:sldId id="294"/>
            <p14:sldId id="295"/>
            <p14:sldId id="286"/>
            <p14:sldId id="277"/>
            <p14:sldId id="284"/>
            <p14:sldId id="262"/>
            <p14:sldId id="301"/>
            <p14:sldId id="287"/>
            <p14:sldId id="288"/>
            <p14:sldId id="292"/>
            <p14:sldId id="289"/>
          </p14:sldIdLst>
        </p14:section>
        <p14:section name="Untitled Section" id="{1459ECCC-D002-4FCC-BCF2-6B400A1D89FD}">
          <p14:sldIdLst>
            <p14:sldId id="263"/>
            <p14:sldId id="278"/>
            <p14:sldId id="265"/>
            <p14:sldId id="266"/>
            <p14:sldId id="273"/>
            <p14:sldId id="291"/>
            <p14:sldId id="303"/>
            <p14:sldId id="300"/>
            <p14:sldId id="30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97DD4C-01E7-4D40-A5AF-2AA1D29CE384}" v="49" dt="2019-10-09T20:59:06.5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3" autoAdjust="0"/>
    <p:restoredTop sz="96047" autoAdjust="0"/>
  </p:normalViewPr>
  <p:slideViewPr>
    <p:cSldViewPr snapToGrid="0">
      <p:cViewPr varScale="1">
        <p:scale>
          <a:sx n="88" d="100"/>
          <a:sy n="88" d="100"/>
        </p:scale>
        <p:origin x="120" y="5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 Guthrie (Fed)" userId="7cb54261-66c5-440a-bfff-21207d03318b" providerId="ADAL" clId="{E897DD4C-01E7-4D40-A5AF-2AA1D29CE384}"/>
    <pc:docChg chg="undo custSel addSld delSld modSld modSection">
      <pc:chgData name="Greg Guthrie (Fed)" userId="7cb54261-66c5-440a-bfff-21207d03318b" providerId="ADAL" clId="{E897DD4C-01E7-4D40-A5AF-2AA1D29CE384}" dt="2019-10-09T20:59:45.445" v="337" actId="20577"/>
      <pc:docMkLst>
        <pc:docMk/>
      </pc:docMkLst>
      <pc:sldChg chg="addSp modSp mod setBg">
        <pc:chgData name="Greg Guthrie (Fed)" userId="7cb54261-66c5-440a-bfff-21207d03318b" providerId="ADAL" clId="{E897DD4C-01E7-4D40-A5AF-2AA1D29CE384}" dt="2019-10-07T21:28:36.994" v="19" actId="26606"/>
        <pc:sldMkLst>
          <pc:docMk/>
          <pc:sldMk cId="1723273349" sldId="256"/>
        </pc:sldMkLst>
        <pc:spChg chg="mod">
          <ac:chgData name="Greg Guthrie (Fed)" userId="7cb54261-66c5-440a-bfff-21207d03318b" providerId="ADAL" clId="{E897DD4C-01E7-4D40-A5AF-2AA1D29CE384}" dt="2019-10-07T21:28:36.994" v="19" actId="26606"/>
          <ac:spMkLst>
            <pc:docMk/>
            <pc:sldMk cId="1723273349" sldId="256"/>
            <ac:spMk id="2" creationId="{E7F6009B-3630-48C7-A714-F2582C24122F}"/>
          </ac:spMkLst>
        </pc:spChg>
        <pc:spChg chg="mod">
          <ac:chgData name="Greg Guthrie (Fed)" userId="7cb54261-66c5-440a-bfff-21207d03318b" providerId="ADAL" clId="{E897DD4C-01E7-4D40-A5AF-2AA1D29CE384}" dt="2019-10-07T21:28:36.994" v="19" actId="26606"/>
          <ac:spMkLst>
            <pc:docMk/>
            <pc:sldMk cId="1723273349" sldId="256"/>
            <ac:spMk id="3" creationId="{BD89C4DF-F297-4590-8DBD-76ED349971F3}"/>
          </ac:spMkLst>
        </pc:spChg>
        <pc:spChg chg="add">
          <ac:chgData name="Greg Guthrie (Fed)" userId="7cb54261-66c5-440a-bfff-21207d03318b" providerId="ADAL" clId="{E897DD4C-01E7-4D40-A5AF-2AA1D29CE384}" dt="2019-10-07T21:28:36.994" v="19" actId="26606"/>
          <ac:spMkLst>
            <pc:docMk/>
            <pc:sldMk cId="1723273349" sldId="256"/>
            <ac:spMk id="8" creationId="{23962611-DFD5-4092-AAFD-559E3DFCE2C9}"/>
          </ac:spMkLst>
        </pc:spChg>
        <pc:picChg chg="add">
          <ac:chgData name="Greg Guthrie (Fed)" userId="7cb54261-66c5-440a-bfff-21207d03318b" providerId="ADAL" clId="{E897DD4C-01E7-4D40-A5AF-2AA1D29CE384}" dt="2019-10-07T21:28:36.994" v="19" actId="26606"/>
          <ac:picMkLst>
            <pc:docMk/>
            <pc:sldMk cId="1723273349" sldId="256"/>
            <ac:picMk id="10" creationId="{2270F1FA-0425-408F-9861-80BF5AFB276D}"/>
          </ac:picMkLst>
        </pc:picChg>
      </pc:sldChg>
      <pc:sldChg chg="del">
        <pc:chgData name="Greg Guthrie (Fed)" userId="7cb54261-66c5-440a-bfff-21207d03318b" providerId="ADAL" clId="{E897DD4C-01E7-4D40-A5AF-2AA1D29CE384}" dt="2019-10-07T13:17:41.584" v="0" actId="2696"/>
        <pc:sldMkLst>
          <pc:docMk/>
          <pc:sldMk cId="2576987985" sldId="264"/>
        </pc:sldMkLst>
      </pc:sldChg>
      <pc:sldChg chg="delSp del">
        <pc:chgData name="Greg Guthrie (Fed)" userId="7cb54261-66c5-440a-bfff-21207d03318b" providerId="ADAL" clId="{E897DD4C-01E7-4D40-A5AF-2AA1D29CE384}" dt="2019-10-08T14:58:39.318" v="118" actId="47"/>
        <pc:sldMkLst>
          <pc:docMk/>
          <pc:sldMk cId="3902254651" sldId="271"/>
        </pc:sldMkLst>
        <pc:picChg chg="del">
          <ac:chgData name="Greg Guthrie (Fed)" userId="7cb54261-66c5-440a-bfff-21207d03318b" providerId="ADAL" clId="{E897DD4C-01E7-4D40-A5AF-2AA1D29CE384}" dt="2019-10-07T18:26:19.780" v="18"/>
          <ac:picMkLst>
            <pc:docMk/>
            <pc:sldMk cId="3902254651" sldId="271"/>
            <ac:picMk id="3074" creationId="{00000000-0000-0000-0000-000000000000}"/>
          </ac:picMkLst>
        </pc:picChg>
      </pc:sldChg>
      <pc:sldChg chg="del">
        <pc:chgData name="Greg Guthrie (Fed)" userId="7cb54261-66c5-440a-bfff-21207d03318b" providerId="ADAL" clId="{E897DD4C-01E7-4D40-A5AF-2AA1D29CE384}" dt="2019-10-09T14:38:13.454" v="245" actId="2696"/>
        <pc:sldMkLst>
          <pc:docMk/>
          <pc:sldMk cId="3346345363" sldId="275"/>
        </pc:sldMkLst>
      </pc:sldChg>
      <pc:sldChg chg="modSp">
        <pc:chgData name="Greg Guthrie (Fed)" userId="7cb54261-66c5-440a-bfff-21207d03318b" providerId="ADAL" clId="{E897DD4C-01E7-4D40-A5AF-2AA1D29CE384}" dt="2019-10-09T13:11:16.256" v="147" actId="20577"/>
        <pc:sldMkLst>
          <pc:docMk/>
          <pc:sldMk cId="2719436208" sldId="284"/>
        </pc:sldMkLst>
        <pc:spChg chg="mod">
          <ac:chgData name="Greg Guthrie (Fed)" userId="7cb54261-66c5-440a-bfff-21207d03318b" providerId="ADAL" clId="{E897DD4C-01E7-4D40-A5AF-2AA1D29CE384}" dt="2019-10-09T13:11:16.256" v="147" actId="20577"/>
          <ac:spMkLst>
            <pc:docMk/>
            <pc:sldMk cId="2719436208" sldId="284"/>
            <ac:spMk id="2" creationId="{074D02AF-B2BC-4EEA-A073-81134ACEA0D5}"/>
          </ac:spMkLst>
        </pc:spChg>
      </pc:sldChg>
      <pc:sldChg chg="addSp delSp modSp">
        <pc:chgData name="Greg Guthrie (Fed)" userId="7cb54261-66c5-440a-bfff-21207d03318b" providerId="ADAL" clId="{E897DD4C-01E7-4D40-A5AF-2AA1D29CE384}" dt="2019-10-07T18:20:07.126" v="17" actId="962"/>
        <pc:sldMkLst>
          <pc:docMk/>
          <pc:sldMk cId="3174489176" sldId="292"/>
        </pc:sldMkLst>
        <pc:spChg chg="del">
          <ac:chgData name="Greg Guthrie (Fed)" userId="7cb54261-66c5-440a-bfff-21207d03318b" providerId="ADAL" clId="{E897DD4C-01E7-4D40-A5AF-2AA1D29CE384}" dt="2019-10-07T18:20:05.030" v="15"/>
          <ac:spMkLst>
            <pc:docMk/>
            <pc:sldMk cId="3174489176" sldId="292"/>
            <ac:spMk id="3" creationId="{00000000-0000-0000-0000-000000000000}"/>
          </ac:spMkLst>
        </pc:spChg>
        <pc:picChg chg="add mod">
          <ac:chgData name="Greg Guthrie (Fed)" userId="7cb54261-66c5-440a-bfff-21207d03318b" providerId="ADAL" clId="{E897DD4C-01E7-4D40-A5AF-2AA1D29CE384}" dt="2019-10-07T18:20:07.126" v="17" actId="962"/>
          <ac:picMkLst>
            <pc:docMk/>
            <pc:sldMk cId="3174489176" sldId="292"/>
            <ac:picMk id="5" creationId="{E1108AB1-437D-4715-B1F8-D5F751BB582E}"/>
          </ac:picMkLst>
        </pc:picChg>
      </pc:sldChg>
      <pc:sldChg chg="addSp delSp modSp add">
        <pc:chgData name="Greg Guthrie (Fed)" userId="7cb54261-66c5-440a-bfff-21207d03318b" providerId="ADAL" clId="{E897DD4C-01E7-4D40-A5AF-2AA1D29CE384}" dt="2019-10-07T18:17:29.661" v="6"/>
        <pc:sldMkLst>
          <pc:docMk/>
          <pc:sldMk cId="810680020" sldId="294"/>
        </pc:sldMkLst>
        <pc:spChg chg="del">
          <ac:chgData name="Greg Guthrie (Fed)" userId="7cb54261-66c5-440a-bfff-21207d03318b" providerId="ADAL" clId="{E897DD4C-01E7-4D40-A5AF-2AA1D29CE384}" dt="2019-10-07T18:17:29.661" v="6"/>
          <ac:spMkLst>
            <pc:docMk/>
            <pc:sldMk cId="810680020" sldId="294"/>
            <ac:spMk id="2" creationId="{7DFB8113-CA95-483E-B665-5312309D0CD4}"/>
          </ac:spMkLst>
        </pc:spChg>
        <pc:spChg chg="del">
          <ac:chgData name="Greg Guthrie (Fed)" userId="7cb54261-66c5-440a-bfff-21207d03318b" providerId="ADAL" clId="{E897DD4C-01E7-4D40-A5AF-2AA1D29CE384}" dt="2019-10-07T18:17:06.517" v="2"/>
          <ac:spMkLst>
            <pc:docMk/>
            <pc:sldMk cId="810680020" sldId="294"/>
            <ac:spMk id="3" creationId="{84083F7A-E0D0-48BC-8D76-01780E050FB4}"/>
          </ac:spMkLst>
        </pc:spChg>
        <pc:spChg chg="add del mod">
          <ac:chgData name="Greg Guthrie (Fed)" userId="7cb54261-66c5-440a-bfff-21207d03318b" providerId="ADAL" clId="{E897DD4C-01E7-4D40-A5AF-2AA1D29CE384}" dt="2019-10-07T18:17:29.661" v="6"/>
          <ac:spMkLst>
            <pc:docMk/>
            <pc:sldMk cId="810680020" sldId="294"/>
            <ac:spMk id="6" creationId="{F6F16264-4262-4AFA-92E7-F77C7EBAC922}"/>
          </ac:spMkLst>
        </pc:spChg>
        <pc:spChg chg="add mod">
          <ac:chgData name="Greg Guthrie (Fed)" userId="7cb54261-66c5-440a-bfff-21207d03318b" providerId="ADAL" clId="{E897DD4C-01E7-4D40-A5AF-2AA1D29CE384}" dt="2019-10-07T18:17:29.661" v="6"/>
          <ac:spMkLst>
            <pc:docMk/>
            <pc:sldMk cId="810680020" sldId="294"/>
            <ac:spMk id="7" creationId="{8BE84722-186E-4783-81DC-F4D831C89372}"/>
          </ac:spMkLst>
        </pc:spChg>
        <pc:picChg chg="add mod">
          <ac:chgData name="Greg Guthrie (Fed)" userId="7cb54261-66c5-440a-bfff-21207d03318b" providerId="ADAL" clId="{E897DD4C-01E7-4D40-A5AF-2AA1D29CE384}" dt="2019-10-07T18:17:11.650" v="5" actId="14100"/>
          <ac:picMkLst>
            <pc:docMk/>
            <pc:sldMk cId="810680020" sldId="294"/>
            <ac:picMk id="5" creationId="{9ABC4451-C225-492F-A686-752FF47A04B5}"/>
          </ac:picMkLst>
        </pc:picChg>
      </pc:sldChg>
      <pc:sldChg chg="addSp delSp modSp add">
        <pc:chgData name="Greg Guthrie (Fed)" userId="7cb54261-66c5-440a-bfff-21207d03318b" providerId="ADAL" clId="{E897DD4C-01E7-4D40-A5AF-2AA1D29CE384}" dt="2019-10-07T18:18:56.780" v="10"/>
        <pc:sldMkLst>
          <pc:docMk/>
          <pc:sldMk cId="2498794781" sldId="295"/>
        </pc:sldMkLst>
        <pc:spChg chg="del">
          <ac:chgData name="Greg Guthrie (Fed)" userId="7cb54261-66c5-440a-bfff-21207d03318b" providerId="ADAL" clId="{E897DD4C-01E7-4D40-A5AF-2AA1D29CE384}" dt="2019-10-07T18:18:56.780" v="10"/>
          <ac:spMkLst>
            <pc:docMk/>
            <pc:sldMk cId="2498794781" sldId="295"/>
            <ac:spMk id="2" creationId="{88E7B2A7-F3BE-44CE-9A87-D888F6D97678}"/>
          </ac:spMkLst>
        </pc:spChg>
        <pc:spChg chg="del">
          <ac:chgData name="Greg Guthrie (Fed)" userId="7cb54261-66c5-440a-bfff-21207d03318b" providerId="ADAL" clId="{E897DD4C-01E7-4D40-A5AF-2AA1D29CE384}" dt="2019-10-07T18:18:53.502" v="8"/>
          <ac:spMkLst>
            <pc:docMk/>
            <pc:sldMk cId="2498794781" sldId="295"/>
            <ac:spMk id="3" creationId="{A25504A5-1450-4111-9F2B-33815909C8CE}"/>
          </ac:spMkLst>
        </pc:spChg>
        <pc:spChg chg="add del mod">
          <ac:chgData name="Greg Guthrie (Fed)" userId="7cb54261-66c5-440a-bfff-21207d03318b" providerId="ADAL" clId="{E897DD4C-01E7-4D40-A5AF-2AA1D29CE384}" dt="2019-10-07T18:18:56.780" v="10"/>
          <ac:spMkLst>
            <pc:docMk/>
            <pc:sldMk cId="2498794781" sldId="295"/>
            <ac:spMk id="6" creationId="{9CC91434-A627-4FF6-9F0D-5AC0C5F8FCCE}"/>
          </ac:spMkLst>
        </pc:spChg>
        <pc:spChg chg="add mod">
          <ac:chgData name="Greg Guthrie (Fed)" userId="7cb54261-66c5-440a-bfff-21207d03318b" providerId="ADAL" clId="{E897DD4C-01E7-4D40-A5AF-2AA1D29CE384}" dt="2019-10-07T18:18:56.780" v="10"/>
          <ac:spMkLst>
            <pc:docMk/>
            <pc:sldMk cId="2498794781" sldId="295"/>
            <ac:spMk id="7" creationId="{FCD1AE0E-877B-4E22-8732-B752DEA732B7}"/>
          </ac:spMkLst>
        </pc:spChg>
        <pc:picChg chg="add mod">
          <ac:chgData name="Greg Guthrie (Fed)" userId="7cb54261-66c5-440a-bfff-21207d03318b" providerId="ADAL" clId="{E897DD4C-01E7-4D40-A5AF-2AA1D29CE384}" dt="2019-10-07T18:18:55.499" v="9" actId="27614"/>
          <ac:picMkLst>
            <pc:docMk/>
            <pc:sldMk cId="2498794781" sldId="295"/>
            <ac:picMk id="5" creationId="{6C7C2B62-9DF3-458F-8862-CC70902C8EE8}"/>
          </ac:picMkLst>
        </pc:picChg>
      </pc:sldChg>
      <pc:sldChg chg="addSp delSp modSp add">
        <pc:chgData name="Greg Guthrie (Fed)" userId="7cb54261-66c5-440a-bfff-21207d03318b" providerId="ADAL" clId="{E897DD4C-01E7-4D40-A5AF-2AA1D29CE384}" dt="2019-10-07T18:19:28.480" v="14"/>
        <pc:sldMkLst>
          <pc:docMk/>
          <pc:sldMk cId="1500771886" sldId="296"/>
        </pc:sldMkLst>
        <pc:spChg chg="del">
          <ac:chgData name="Greg Guthrie (Fed)" userId="7cb54261-66c5-440a-bfff-21207d03318b" providerId="ADAL" clId="{E897DD4C-01E7-4D40-A5AF-2AA1D29CE384}" dt="2019-10-07T18:19:28.480" v="14"/>
          <ac:spMkLst>
            <pc:docMk/>
            <pc:sldMk cId="1500771886" sldId="296"/>
            <ac:spMk id="2" creationId="{DBD0B4CB-5EFC-48F6-A540-742CE33A4E0E}"/>
          </ac:spMkLst>
        </pc:spChg>
        <pc:spChg chg="del">
          <ac:chgData name="Greg Guthrie (Fed)" userId="7cb54261-66c5-440a-bfff-21207d03318b" providerId="ADAL" clId="{E897DD4C-01E7-4D40-A5AF-2AA1D29CE384}" dt="2019-10-07T18:19:25.729" v="12"/>
          <ac:spMkLst>
            <pc:docMk/>
            <pc:sldMk cId="1500771886" sldId="296"/>
            <ac:spMk id="3" creationId="{7CF1808C-5F72-4328-921B-D3E21F417A9E}"/>
          </ac:spMkLst>
        </pc:spChg>
        <pc:spChg chg="add del mod">
          <ac:chgData name="Greg Guthrie (Fed)" userId="7cb54261-66c5-440a-bfff-21207d03318b" providerId="ADAL" clId="{E897DD4C-01E7-4D40-A5AF-2AA1D29CE384}" dt="2019-10-07T18:19:28.480" v="14"/>
          <ac:spMkLst>
            <pc:docMk/>
            <pc:sldMk cId="1500771886" sldId="296"/>
            <ac:spMk id="6" creationId="{99D02D01-777C-4274-99E7-E3CAE791755F}"/>
          </ac:spMkLst>
        </pc:spChg>
        <pc:spChg chg="add mod">
          <ac:chgData name="Greg Guthrie (Fed)" userId="7cb54261-66c5-440a-bfff-21207d03318b" providerId="ADAL" clId="{E897DD4C-01E7-4D40-A5AF-2AA1D29CE384}" dt="2019-10-07T18:19:28.480" v="14"/>
          <ac:spMkLst>
            <pc:docMk/>
            <pc:sldMk cId="1500771886" sldId="296"/>
            <ac:spMk id="7" creationId="{079A9BF0-3424-4FC0-AAC5-79265F5C653E}"/>
          </ac:spMkLst>
        </pc:spChg>
        <pc:picChg chg="add mod">
          <ac:chgData name="Greg Guthrie (Fed)" userId="7cb54261-66c5-440a-bfff-21207d03318b" providerId="ADAL" clId="{E897DD4C-01E7-4D40-A5AF-2AA1D29CE384}" dt="2019-10-07T18:19:27.715" v="13" actId="27614"/>
          <ac:picMkLst>
            <pc:docMk/>
            <pc:sldMk cId="1500771886" sldId="296"/>
            <ac:picMk id="5" creationId="{D4B8EF8B-4E25-4F56-B92E-E01924550365}"/>
          </ac:picMkLst>
        </pc:picChg>
      </pc:sldChg>
      <pc:sldChg chg="addSp modSp add mod setBg">
        <pc:chgData name="Greg Guthrie (Fed)" userId="7cb54261-66c5-440a-bfff-21207d03318b" providerId="ADAL" clId="{E897DD4C-01E7-4D40-A5AF-2AA1D29CE384}" dt="2019-10-09T14:17:24.289" v="242"/>
        <pc:sldMkLst>
          <pc:docMk/>
          <pc:sldMk cId="2549702164" sldId="297"/>
        </pc:sldMkLst>
        <pc:spChg chg="mod ord">
          <ac:chgData name="Greg Guthrie (Fed)" userId="7cb54261-66c5-440a-bfff-21207d03318b" providerId="ADAL" clId="{E897DD4C-01E7-4D40-A5AF-2AA1D29CE384}" dt="2019-10-08T15:06:31.854" v="125" actId="26606"/>
          <ac:spMkLst>
            <pc:docMk/>
            <pc:sldMk cId="2549702164" sldId="297"/>
            <ac:spMk id="2" creationId="{83DFB41D-8201-457D-8B08-8F58DEC9578C}"/>
          </ac:spMkLst>
        </pc:spChg>
        <pc:spChg chg="mod">
          <ac:chgData name="Greg Guthrie (Fed)" userId="7cb54261-66c5-440a-bfff-21207d03318b" providerId="ADAL" clId="{E897DD4C-01E7-4D40-A5AF-2AA1D29CE384}" dt="2019-10-09T14:17:24.289" v="242"/>
          <ac:spMkLst>
            <pc:docMk/>
            <pc:sldMk cId="2549702164" sldId="297"/>
            <ac:spMk id="3" creationId="{C7CE9C12-E8E8-4431-975C-14B25E25FC3F}"/>
          </ac:spMkLst>
        </pc:spChg>
        <pc:spChg chg="add mod">
          <ac:chgData name="Greg Guthrie (Fed)" userId="7cb54261-66c5-440a-bfff-21207d03318b" providerId="ADAL" clId="{E897DD4C-01E7-4D40-A5AF-2AA1D29CE384}" dt="2019-10-09T14:17:15.069" v="240" actId="20577"/>
          <ac:spMkLst>
            <pc:docMk/>
            <pc:sldMk cId="2549702164" sldId="297"/>
            <ac:spMk id="4" creationId="{757D4974-2D30-457B-A237-5682FFA1066F}"/>
          </ac:spMkLst>
        </pc:spChg>
        <pc:spChg chg="add mod">
          <ac:chgData name="Greg Guthrie (Fed)" userId="7cb54261-66c5-440a-bfff-21207d03318b" providerId="ADAL" clId="{E897DD4C-01E7-4D40-A5AF-2AA1D29CE384}" dt="2019-10-09T14:00:52.054" v="169" actId="14100"/>
          <ac:spMkLst>
            <pc:docMk/>
            <pc:sldMk cId="2549702164" sldId="297"/>
            <ac:spMk id="5" creationId="{261B17F5-44B8-4D23-9B39-F1C945834AE1}"/>
          </ac:spMkLst>
        </pc:spChg>
        <pc:spChg chg="add">
          <ac:chgData name="Greg Guthrie (Fed)" userId="7cb54261-66c5-440a-bfff-21207d03318b" providerId="ADAL" clId="{E897DD4C-01E7-4D40-A5AF-2AA1D29CE384}" dt="2019-10-08T15:06:31.854" v="125" actId="26606"/>
          <ac:spMkLst>
            <pc:docMk/>
            <pc:sldMk cId="2549702164" sldId="297"/>
            <ac:spMk id="71" creationId="{81AEB8A9-B768-4E30-BA55-D919E6687343}"/>
          </ac:spMkLst>
        </pc:spChg>
        <pc:picChg chg="add mod">
          <ac:chgData name="Greg Guthrie (Fed)" userId="7cb54261-66c5-440a-bfff-21207d03318b" providerId="ADAL" clId="{E897DD4C-01E7-4D40-A5AF-2AA1D29CE384}" dt="2019-10-08T15:06:31.854" v="125" actId="26606"/>
          <ac:picMkLst>
            <pc:docMk/>
            <pc:sldMk cId="2549702164" sldId="297"/>
            <ac:picMk id="1026" creationId="{2C37F212-2185-4122-9FCD-D778D97E6E26}"/>
          </ac:picMkLst>
        </pc:picChg>
      </pc:sldChg>
      <pc:sldChg chg="addSp delSp modSp add mod setBg">
        <pc:chgData name="Greg Guthrie (Fed)" userId="7cb54261-66c5-440a-bfff-21207d03318b" providerId="ADAL" clId="{E897DD4C-01E7-4D40-A5AF-2AA1D29CE384}" dt="2019-10-09T14:28:54.624" v="244" actId="20577"/>
        <pc:sldMkLst>
          <pc:docMk/>
          <pc:sldMk cId="2680368221" sldId="298"/>
        </pc:sldMkLst>
        <pc:spChg chg="add del">
          <ac:chgData name="Greg Guthrie (Fed)" userId="7cb54261-66c5-440a-bfff-21207d03318b" providerId="ADAL" clId="{E897DD4C-01E7-4D40-A5AF-2AA1D29CE384}" dt="2019-10-08T14:53:43.293" v="58" actId="26606"/>
          <ac:spMkLst>
            <pc:docMk/>
            <pc:sldMk cId="2680368221" sldId="298"/>
            <ac:spMk id="2" creationId="{5396D438-3670-4A2D-AA48-347BBDE4C526}"/>
          </ac:spMkLst>
        </pc:spChg>
        <pc:spChg chg="del">
          <ac:chgData name="Greg Guthrie (Fed)" userId="7cb54261-66c5-440a-bfff-21207d03318b" providerId="ADAL" clId="{E897DD4C-01E7-4D40-A5AF-2AA1D29CE384}" dt="2019-10-08T14:51:21.705" v="22"/>
          <ac:spMkLst>
            <pc:docMk/>
            <pc:sldMk cId="2680368221" sldId="298"/>
            <ac:spMk id="3" creationId="{D49AE82B-D9AE-4BBD-852C-E17A78401BDB}"/>
          </ac:spMkLst>
        </pc:spChg>
        <pc:spChg chg="add del">
          <ac:chgData name="Greg Guthrie (Fed)" userId="7cb54261-66c5-440a-bfff-21207d03318b" providerId="ADAL" clId="{E897DD4C-01E7-4D40-A5AF-2AA1D29CE384}" dt="2019-10-08T14:53:43.277" v="57" actId="26606"/>
          <ac:spMkLst>
            <pc:docMk/>
            <pc:sldMk cId="2680368221" sldId="298"/>
            <ac:spMk id="9" creationId="{997562BD-90FD-44FA-9AA8-86B7EB2D8DB2}"/>
          </ac:spMkLst>
        </pc:spChg>
        <pc:spChg chg="add del">
          <ac:chgData name="Greg Guthrie (Fed)" userId="7cb54261-66c5-440a-bfff-21207d03318b" providerId="ADAL" clId="{E897DD4C-01E7-4D40-A5AF-2AA1D29CE384}" dt="2019-10-08T14:53:25.727" v="55" actId="26606"/>
          <ac:spMkLst>
            <pc:docMk/>
            <pc:sldMk cId="2680368221" sldId="298"/>
            <ac:spMk id="10" creationId="{57845966-6EFC-468A-9CC7-BAB4B95854E7}"/>
          </ac:spMkLst>
        </pc:spChg>
        <pc:spChg chg="add del">
          <ac:chgData name="Greg Guthrie (Fed)" userId="7cb54261-66c5-440a-bfff-21207d03318b" providerId="ADAL" clId="{E897DD4C-01E7-4D40-A5AF-2AA1D29CE384}" dt="2019-10-08T14:53:25.727" v="55" actId="26606"/>
          <ac:spMkLst>
            <pc:docMk/>
            <pc:sldMk cId="2680368221" sldId="298"/>
            <ac:spMk id="14" creationId="{ADAD1991-FFD1-4E94-ABAB-7560D33008E4}"/>
          </ac:spMkLst>
        </pc:spChg>
        <pc:spChg chg="add del">
          <ac:chgData name="Greg Guthrie (Fed)" userId="7cb54261-66c5-440a-bfff-21207d03318b" providerId="ADAL" clId="{E897DD4C-01E7-4D40-A5AF-2AA1D29CE384}" dt="2019-10-08T14:53:43.277" v="57" actId="26606"/>
          <ac:spMkLst>
            <pc:docMk/>
            <pc:sldMk cId="2680368221" sldId="298"/>
            <ac:spMk id="16" creationId="{5396D438-3670-4A2D-AA48-347BBDE4C526}"/>
          </ac:spMkLst>
        </pc:spChg>
        <pc:spChg chg="add del">
          <ac:chgData name="Greg Guthrie (Fed)" userId="7cb54261-66c5-440a-bfff-21207d03318b" providerId="ADAL" clId="{E897DD4C-01E7-4D40-A5AF-2AA1D29CE384}" dt="2019-10-08T14:55:13.820" v="107" actId="26606"/>
          <ac:spMkLst>
            <pc:docMk/>
            <pc:sldMk cId="2680368221" sldId="298"/>
            <ac:spMk id="18" creationId="{B9951BD9-0868-4CDB-ACD6-9C4209B5E412}"/>
          </ac:spMkLst>
        </pc:spChg>
        <pc:spChg chg="add mod">
          <ac:chgData name="Greg Guthrie (Fed)" userId="7cb54261-66c5-440a-bfff-21207d03318b" providerId="ADAL" clId="{E897DD4C-01E7-4D40-A5AF-2AA1D29CE384}" dt="2019-10-09T14:28:54.624" v="244" actId="20577"/>
          <ac:spMkLst>
            <pc:docMk/>
            <pc:sldMk cId="2680368221" sldId="298"/>
            <ac:spMk id="19" creationId="{5396D438-3670-4A2D-AA48-347BBDE4C526}"/>
          </ac:spMkLst>
        </pc:spChg>
        <pc:spChg chg="add">
          <ac:chgData name="Greg Guthrie (Fed)" userId="7cb54261-66c5-440a-bfff-21207d03318b" providerId="ADAL" clId="{E897DD4C-01E7-4D40-A5AF-2AA1D29CE384}" dt="2019-10-08T14:55:13.820" v="107" actId="26606"/>
          <ac:spMkLst>
            <pc:docMk/>
            <pc:sldMk cId="2680368221" sldId="298"/>
            <ac:spMk id="24" creationId="{C536F39F-4817-494C-A33A-C936CB02D3C0}"/>
          </ac:spMkLst>
        </pc:spChg>
        <pc:picChg chg="add mod ord">
          <ac:chgData name="Greg Guthrie (Fed)" userId="7cb54261-66c5-440a-bfff-21207d03318b" providerId="ADAL" clId="{E897DD4C-01E7-4D40-A5AF-2AA1D29CE384}" dt="2019-10-08T14:55:13.820" v="107" actId="26606"/>
          <ac:picMkLst>
            <pc:docMk/>
            <pc:sldMk cId="2680368221" sldId="298"/>
            <ac:picMk id="5" creationId="{5D8CA825-E655-4D79-A3FC-4F6967AEF3F5}"/>
          </ac:picMkLst>
        </pc:picChg>
        <pc:picChg chg="add del">
          <ac:chgData name="Greg Guthrie (Fed)" userId="7cb54261-66c5-440a-bfff-21207d03318b" providerId="ADAL" clId="{E897DD4C-01E7-4D40-A5AF-2AA1D29CE384}" dt="2019-10-08T14:53:25.727" v="55" actId="26606"/>
          <ac:picMkLst>
            <pc:docMk/>
            <pc:sldMk cId="2680368221" sldId="298"/>
            <ac:picMk id="12" creationId="{75554383-98AF-4A47-BB65-705FAAA4BE6A}"/>
          </ac:picMkLst>
        </pc:picChg>
      </pc:sldChg>
      <pc:sldChg chg="modSp add">
        <pc:chgData name="Greg Guthrie (Fed)" userId="7cb54261-66c5-440a-bfff-21207d03318b" providerId="ADAL" clId="{E897DD4C-01E7-4D40-A5AF-2AA1D29CE384}" dt="2019-10-09T13:57:32.508" v="166" actId="20577"/>
        <pc:sldMkLst>
          <pc:docMk/>
          <pc:sldMk cId="2656497735" sldId="299"/>
        </pc:sldMkLst>
        <pc:spChg chg="mod">
          <ac:chgData name="Greg Guthrie (Fed)" userId="7cb54261-66c5-440a-bfff-21207d03318b" providerId="ADAL" clId="{E897DD4C-01E7-4D40-A5AF-2AA1D29CE384}" dt="2019-10-09T13:57:32.508" v="166" actId="20577"/>
          <ac:spMkLst>
            <pc:docMk/>
            <pc:sldMk cId="2656497735" sldId="299"/>
            <ac:spMk id="2" creationId="{779726B2-B2BB-44C5-9C35-202DDF212EB5}"/>
          </ac:spMkLst>
        </pc:spChg>
        <pc:spChg chg="mod">
          <ac:chgData name="Greg Guthrie (Fed)" userId="7cb54261-66c5-440a-bfff-21207d03318b" providerId="ADAL" clId="{E897DD4C-01E7-4D40-A5AF-2AA1D29CE384}" dt="2019-10-09T13:56:39.748" v="150" actId="20577"/>
          <ac:spMkLst>
            <pc:docMk/>
            <pc:sldMk cId="2656497735" sldId="299"/>
            <ac:spMk id="3" creationId="{1B597326-207B-449C-91E5-61A1AD072AD5}"/>
          </ac:spMkLst>
        </pc:spChg>
      </pc:sldChg>
      <pc:sldChg chg="delSp add setBg delDesignElem">
        <pc:chgData name="Greg Guthrie (Fed)" userId="7cb54261-66c5-440a-bfff-21207d03318b" providerId="ADAL" clId="{E897DD4C-01E7-4D40-A5AF-2AA1D29CE384}" dt="2019-10-09T20:56:54.468" v="309"/>
        <pc:sldMkLst>
          <pc:docMk/>
          <pc:sldMk cId="2908728136" sldId="300"/>
        </pc:sldMkLst>
        <pc:spChg chg="del">
          <ac:chgData name="Greg Guthrie (Fed)" userId="7cb54261-66c5-440a-bfff-21207d03318b" providerId="ADAL" clId="{E897DD4C-01E7-4D40-A5AF-2AA1D29CE384}" dt="2019-10-09T20:56:54.468" v="309"/>
          <ac:spMkLst>
            <pc:docMk/>
            <pc:sldMk cId="2908728136" sldId="300"/>
            <ac:spMk id="73" creationId="{CF62D2A7-8207-488C-9F46-316BA81A16C8}"/>
          </ac:spMkLst>
        </pc:spChg>
      </pc:sldChg>
      <pc:sldChg chg="addSp delSp modSp add del mod setBg setClrOvrMap">
        <pc:chgData name="Greg Guthrie (Fed)" userId="7cb54261-66c5-440a-bfff-21207d03318b" providerId="ADAL" clId="{E897DD4C-01E7-4D40-A5AF-2AA1D29CE384}" dt="2019-10-09T20:56:42.963" v="306" actId="2696"/>
        <pc:sldMkLst>
          <pc:docMk/>
          <pc:sldMk cId="4032664707" sldId="300"/>
        </pc:sldMkLst>
        <pc:spChg chg="mod">
          <ac:chgData name="Greg Guthrie (Fed)" userId="7cb54261-66c5-440a-bfff-21207d03318b" providerId="ADAL" clId="{E897DD4C-01E7-4D40-A5AF-2AA1D29CE384}" dt="2019-10-09T14:14:01.380" v="215" actId="113"/>
          <ac:spMkLst>
            <pc:docMk/>
            <pc:sldMk cId="4032664707" sldId="300"/>
            <ac:spMk id="2" creationId="{6500E2AC-3719-4EE8-BA98-E387755A46AD}"/>
          </ac:spMkLst>
        </pc:spChg>
        <pc:spChg chg="del">
          <ac:chgData name="Greg Guthrie (Fed)" userId="7cb54261-66c5-440a-bfff-21207d03318b" providerId="ADAL" clId="{E897DD4C-01E7-4D40-A5AF-2AA1D29CE384}" dt="2019-10-09T14:05:17.647" v="171"/>
          <ac:spMkLst>
            <pc:docMk/>
            <pc:sldMk cId="4032664707" sldId="300"/>
            <ac:spMk id="3" creationId="{DB22CB82-2613-4732-9AA2-D8052C8DB326}"/>
          </ac:spMkLst>
        </pc:spChg>
        <pc:spChg chg="add">
          <ac:chgData name="Greg Guthrie (Fed)" userId="7cb54261-66c5-440a-bfff-21207d03318b" providerId="ADAL" clId="{E897DD4C-01E7-4D40-A5AF-2AA1D29CE384}" dt="2019-10-09T14:05:43.327" v="172" actId="26606"/>
          <ac:spMkLst>
            <pc:docMk/>
            <pc:sldMk cId="4032664707" sldId="300"/>
            <ac:spMk id="73" creationId="{CF62D2A7-8207-488C-9F46-316BA81A16C8}"/>
          </ac:spMkLst>
        </pc:spChg>
        <pc:spChg chg="add del">
          <ac:chgData name="Greg Guthrie (Fed)" userId="7cb54261-66c5-440a-bfff-21207d03318b" providerId="ADAL" clId="{E897DD4C-01E7-4D40-A5AF-2AA1D29CE384}" dt="2019-10-09T14:06:25.603" v="196"/>
          <ac:spMkLst>
            <pc:docMk/>
            <pc:sldMk cId="4032664707" sldId="300"/>
            <ac:spMk id="1030" creationId="{5508EF85-F0BC-40C1-BEC3-79A1F9EB9D97}"/>
          </ac:spMkLst>
        </pc:spChg>
        <pc:picChg chg="add mod">
          <ac:chgData name="Greg Guthrie (Fed)" userId="7cb54261-66c5-440a-bfff-21207d03318b" providerId="ADAL" clId="{E897DD4C-01E7-4D40-A5AF-2AA1D29CE384}" dt="2019-10-09T14:13:01.641" v="207" actId="1076"/>
          <ac:picMkLst>
            <pc:docMk/>
            <pc:sldMk cId="4032664707" sldId="300"/>
            <ac:picMk id="4" creationId="{65750E3B-B112-4670-AF4E-52901DA93612}"/>
          </ac:picMkLst>
        </pc:picChg>
        <pc:picChg chg="add mod">
          <ac:chgData name="Greg Guthrie (Fed)" userId="7cb54261-66c5-440a-bfff-21207d03318b" providerId="ADAL" clId="{E897DD4C-01E7-4D40-A5AF-2AA1D29CE384}" dt="2019-10-09T14:09:44.220" v="202" actId="1076"/>
          <ac:picMkLst>
            <pc:docMk/>
            <pc:sldMk cId="4032664707" sldId="300"/>
            <ac:picMk id="6" creationId="{B0926665-30C9-419A-935B-C02D1F627373}"/>
          </ac:picMkLst>
        </pc:picChg>
        <pc:picChg chg="add mod">
          <ac:chgData name="Greg Guthrie (Fed)" userId="7cb54261-66c5-440a-bfff-21207d03318b" providerId="ADAL" clId="{E897DD4C-01E7-4D40-A5AF-2AA1D29CE384}" dt="2019-10-09T14:05:43.327" v="172" actId="26606"/>
          <ac:picMkLst>
            <pc:docMk/>
            <pc:sldMk cId="4032664707" sldId="300"/>
            <ac:picMk id="1026" creationId="{9359DD50-189D-4BBA-9F82-C4E0E91A5FAC}"/>
          </ac:picMkLst>
        </pc:picChg>
        <pc:picChg chg="add mod">
          <ac:chgData name="Greg Guthrie (Fed)" userId="7cb54261-66c5-440a-bfff-21207d03318b" providerId="ADAL" clId="{E897DD4C-01E7-4D40-A5AF-2AA1D29CE384}" dt="2019-10-09T14:08:01.700" v="199" actId="1076"/>
          <ac:picMkLst>
            <pc:docMk/>
            <pc:sldMk cId="4032664707" sldId="300"/>
            <ac:picMk id="1028" creationId="{0C61C7DF-E4AB-42DA-8002-AB3CB2CDA621}"/>
          </ac:picMkLst>
        </pc:picChg>
        <pc:picChg chg="add mod">
          <ac:chgData name="Greg Guthrie (Fed)" userId="7cb54261-66c5-440a-bfff-21207d03318b" providerId="ADAL" clId="{E897DD4C-01E7-4D40-A5AF-2AA1D29CE384}" dt="2019-10-09T14:13:03.438" v="208" actId="1076"/>
          <ac:picMkLst>
            <pc:docMk/>
            <pc:sldMk cId="4032664707" sldId="300"/>
            <ac:picMk id="1032" creationId="{BD78E158-FDF6-4947-8366-6FC3CE367F75}"/>
          </ac:picMkLst>
        </pc:picChg>
        <pc:picChg chg="add mod">
          <ac:chgData name="Greg Guthrie (Fed)" userId="7cb54261-66c5-440a-bfff-21207d03318b" providerId="ADAL" clId="{E897DD4C-01E7-4D40-A5AF-2AA1D29CE384}" dt="2019-10-09T14:13:06.406" v="209" actId="1076"/>
          <ac:picMkLst>
            <pc:docMk/>
            <pc:sldMk cId="4032664707" sldId="300"/>
            <ac:picMk id="1034" creationId="{5A782293-C440-45C8-8E08-8A0A66803C23}"/>
          </ac:picMkLst>
        </pc:picChg>
      </pc:sldChg>
      <pc:sldChg chg="addSp modSp add">
        <pc:chgData name="Greg Guthrie (Fed)" userId="7cb54261-66c5-440a-bfff-21207d03318b" providerId="ADAL" clId="{E897DD4C-01E7-4D40-A5AF-2AA1D29CE384}" dt="2019-10-09T14:40:05.370" v="303" actId="20577"/>
        <pc:sldMkLst>
          <pc:docMk/>
          <pc:sldMk cId="4195100796" sldId="301"/>
        </pc:sldMkLst>
        <pc:spChg chg="mod">
          <ac:chgData name="Greg Guthrie (Fed)" userId="7cb54261-66c5-440a-bfff-21207d03318b" providerId="ADAL" clId="{E897DD4C-01E7-4D40-A5AF-2AA1D29CE384}" dt="2019-10-09T14:40:05.370" v="303" actId="20577"/>
          <ac:spMkLst>
            <pc:docMk/>
            <pc:sldMk cId="4195100796" sldId="301"/>
            <ac:spMk id="2" creationId="{6FF93011-97CF-457B-9C31-A4322620ABEE}"/>
          </ac:spMkLst>
        </pc:spChg>
        <pc:spChg chg="mod">
          <ac:chgData name="Greg Guthrie (Fed)" userId="7cb54261-66c5-440a-bfff-21207d03318b" providerId="ADAL" clId="{E897DD4C-01E7-4D40-A5AF-2AA1D29CE384}" dt="2019-10-09T14:38:40.835" v="247"/>
          <ac:spMkLst>
            <pc:docMk/>
            <pc:sldMk cId="4195100796" sldId="301"/>
            <ac:spMk id="3" creationId="{EB3F53AE-EA1C-4498-85A3-AC455A6905DA}"/>
          </ac:spMkLst>
        </pc:spChg>
        <pc:picChg chg="add mod">
          <ac:chgData name="Greg Guthrie (Fed)" userId="7cb54261-66c5-440a-bfff-21207d03318b" providerId="ADAL" clId="{E897DD4C-01E7-4D40-A5AF-2AA1D29CE384}" dt="2019-10-09T14:39:13.233" v="251" actId="1076"/>
          <ac:picMkLst>
            <pc:docMk/>
            <pc:sldMk cId="4195100796" sldId="301"/>
            <ac:picMk id="5" creationId="{69370325-A9B6-411A-A6A5-EDD972707013}"/>
          </ac:picMkLst>
        </pc:picChg>
      </pc:sldChg>
      <pc:sldChg chg="addSp add">
        <pc:chgData name="Greg Guthrie (Fed)" userId="7cb54261-66c5-440a-bfff-21207d03318b" providerId="ADAL" clId="{E897DD4C-01E7-4D40-A5AF-2AA1D29CE384}" dt="2019-10-09T20:49:22.240" v="305"/>
        <pc:sldMkLst>
          <pc:docMk/>
          <pc:sldMk cId="2718456765" sldId="302"/>
        </pc:sldMkLst>
        <pc:spChg chg="add">
          <ac:chgData name="Greg Guthrie (Fed)" userId="7cb54261-66c5-440a-bfff-21207d03318b" providerId="ADAL" clId="{E897DD4C-01E7-4D40-A5AF-2AA1D29CE384}" dt="2019-10-09T20:49:22.240" v="305"/>
          <ac:spMkLst>
            <pc:docMk/>
            <pc:sldMk cId="2718456765" sldId="302"/>
            <ac:spMk id="4" creationId="{3DF229BC-915F-4EF4-8762-DD3E9EB50828}"/>
          </ac:spMkLst>
        </pc:spChg>
      </pc:sldChg>
      <pc:sldChg chg="addSp delSp modSp add">
        <pc:chgData name="Greg Guthrie (Fed)" userId="7cb54261-66c5-440a-bfff-21207d03318b" providerId="ADAL" clId="{E897DD4C-01E7-4D40-A5AF-2AA1D29CE384}" dt="2019-10-09T20:59:45.445" v="337" actId="20577"/>
        <pc:sldMkLst>
          <pc:docMk/>
          <pc:sldMk cId="522621329" sldId="303"/>
        </pc:sldMkLst>
        <pc:spChg chg="mod">
          <ac:chgData name="Greg Guthrie (Fed)" userId="7cb54261-66c5-440a-bfff-21207d03318b" providerId="ADAL" clId="{E897DD4C-01E7-4D40-A5AF-2AA1D29CE384}" dt="2019-10-09T20:59:45.445" v="337" actId="20577"/>
          <ac:spMkLst>
            <pc:docMk/>
            <pc:sldMk cId="522621329" sldId="303"/>
            <ac:spMk id="2" creationId="{C3D02AFA-C737-4BC5-98EB-F35DF36A534A}"/>
          </ac:spMkLst>
        </pc:spChg>
        <pc:spChg chg="del">
          <ac:chgData name="Greg Guthrie (Fed)" userId="7cb54261-66c5-440a-bfff-21207d03318b" providerId="ADAL" clId="{E897DD4C-01E7-4D40-A5AF-2AA1D29CE384}" dt="2019-10-09T20:59:06.558" v="310"/>
          <ac:spMkLst>
            <pc:docMk/>
            <pc:sldMk cId="522621329" sldId="303"/>
            <ac:spMk id="3" creationId="{881EE0EB-E3BF-457A-ADA4-A6633E50F271}"/>
          </ac:spMkLst>
        </pc:spChg>
        <pc:picChg chg="add mod">
          <ac:chgData name="Greg Guthrie (Fed)" userId="7cb54261-66c5-440a-bfff-21207d03318b" providerId="ADAL" clId="{E897DD4C-01E7-4D40-A5AF-2AA1D29CE384}" dt="2019-10-09T20:59:21.627" v="316" actId="1076"/>
          <ac:picMkLst>
            <pc:docMk/>
            <pc:sldMk cId="522621329" sldId="303"/>
            <ac:picMk id="5" creationId="{EA644379-63F0-4738-815D-D6D98AE6211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91149-4D7A-479C-8700-9D3B991DB4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695AAC-04E0-4310-A5EC-359F434635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695B46-6C31-4032-9431-65AB5DD59EF1}"/>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5" name="Footer Placeholder 4">
            <a:extLst>
              <a:ext uri="{FF2B5EF4-FFF2-40B4-BE49-F238E27FC236}">
                <a16:creationId xmlns:a16="http://schemas.microsoft.com/office/drawing/2014/main" id="{DCEF994E-1390-4883-BF66-15FF77561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F2D34F-378D-4A27-92AF-CDC582954875}"/>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206716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6E50-C938-4834-971F-4F02B5BC81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1F738A-1E9D-40E6-BB05-86615E64C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C4806F-84AA-46B4-8C32-7284F501D133}"/>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5" name="Footer Placeholder 4">
            <a:extLst>
              <a:ext uri="{FF2B5EF4-FFF2-40B4-BE49-F238E27FC236}">
                <a16:creationId xmlns:a16="http://schemas.microsoft.com/office/drawing/2014/main" id="{009C05CD-F9A0-4C74-A1BD-71A6E61C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E1906-45B4-458D-8700-6D730EE5863F}"/>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4054312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D891-E311-44DE-8B61-C6A3E424D0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319B1E-2CCC-4ED8-92C1-ED1E73C873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A41A07-5A81-4CDA-836F-D54371A376D4}"/>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5" name="Footer Placeholder 4">
            <a:extLst>
              <a:ext uri="{FF2B5EF4-FFF2-40B4-BE49-F238E27FC236}">
                <a16:creationId xmlns:a16="http://schemas.microsoft.com/office/drawing/2014/main" id="{DD3B64B5-0FDF-4D1C-9668-62164CBBA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09E0E-844D-4A09-A6A6-13A8A89D5AA2}"/>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2105099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49D8-B5CE-42C6-9564-497A8079C7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ACC8D6-CB33-45C7-8DDA-8076797C89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389DD6-A065-4D4E-8801-7DA7953F80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45ED56-B706-48FD-924D-29C849D59C94}"/>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6" name="Footer Placeholder 5">
            <a:extLst>
              <a:ext uri="{FF2B5EF4-FFF2-40B4-BE49-F238E27FC236}">
                <a16:creationId xmlns:a16="http://schemas.microsoft.com/office/drawing/2014/main" id="{06F7B647-097F-4FA3-A75E-439632C703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18BB0-1331-496D-B6E3-0F434DC667EE}"/>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3576792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6540-48A2-4A34-8630-7344A509EE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7867B0-F43A-4720-8527-EC774E4205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151661-6B98-4C1B-A641-A28687B6F9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68F395-4872-4F67-B93D-99CBD8C0D7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0604EB-EAFC-4198-BE33-E4A50746F5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14FFD0-F15A-45C5-A635-79FD8CACB699}"/>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8" name="Footer Placeholder 7">
            <a:extLst>
              <a:ext uri="{FF2B5EF4-FFF2-40B4-BE49-F238E27FC236}">
                <a16:creationId xmlns:a16="http://schemas.microsoft.com/office/drawing/2014/main" id="{11251E7D-F8F1-49F9-BCAD-97CF1992E0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4050EB-B48B-46CE-98E6-E346A439C2DA}"/>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193168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F24B-F51E-4898-9C7E-378DF70800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095F43-01F8-456C-91B9-45E78F760E22}"/>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4" name="Footer Placeholder 3">
            <a:extLst>
              <a:ext uri="{FF2B5EF4-FFF2-40B4-BE49-F238E27FC236}">
                <a16:creationId xmlns:a16="http://schemas.microsoft.com/office/drawing/2014/main" id="{84B32321-0E69-406E-8894-C65B879795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D8009-4DC2-498A-AF85-93D217AC3E22}"/>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2677504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53F461-591E-4C9C-B07C-7A3377DD2B49}"/>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3" name="Footer Placeholder 2">
            <a:extLst>
              <a:ext uri="{FF2B5EF4-FFF2-40B4-BE49-F238E27FC236}">
                <a16:creationId xmlns:a16="http://schemas.microsoft.com/office/drawing/2014/main" id="{D339655D-EB43-4C07-9F8C-07B7FA46B8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3A5418-2EA1-4E1E-A346-763F5B7EED44}"/>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127093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01D48-A783-41E2-8F2C-6AE3EDA51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00FBD5-452C-4CF4-8BFA-FC812F9310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E2FC5A-FA7B-4165-9E29-CCAC483378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E466BF-9388-420D-8370-ED89C789D4CA}"/>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6" name="Footer Placeholder 5">
            <a:extLst>
              <a:ext uri="{FF2B5EF4-FFF2-40B4-BE49-F238E27FC236}">
                <a16:creationId xmlns:a16="http://schemas.microsoft.com/office/drawing/2014/main" id="{87ECF535-A8B6-440B-9D62-EB1124DD28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26931-B551-4CBE-9B49-84BCB815DF96}"/>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3947235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83F9-8A04-475D-A01C-1A27ADC74B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97165A-4C34-4AB4-A798-7EE8E580C2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549CB8-CF8D-4708-AC17-F61EC30427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44014B-47F1-49A0-B3CE-73AB6599747C}"/>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6" name="Footer Placeholder 5">
            <a:extLst>
              <a:ext uri="{FF2B5EF4-FFF2-40B4-BE49-F238E27FC236}">
                <a16:creationId xmlns:a16="http://schemas.microsoft.com/office/drawing/2014/main" id="{EA0BB3B5-B8AB-4A6F-92E1-72C6F268F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42335-B4A0-4A07-9395-A7D6F2041A33}"/>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1826165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FCA45-6864-483C-A896-CB018FA605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C00200-A03F-44F2-933A-8C3BBE7563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133B8-BC4E-441A-B1B3-5AFFE1AF67CE}"/>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5" name="Footer Placeholder 4">
            <a:extLst>
              <a:ext uri="{FF2B5EF4-FFF2-40B4-BE49-F238E27FC236}">
                <a16:creationId xmlns:a16="http://schemas.microsoft.com/office/drawing/2014/main" id="{BCF7BE1C-7A1D-400E-B2DB-AA1D9A95D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E8F758-0249-44B2-BE9A-5370379937B2}"/>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653477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9FF1A8-253B-46F1-A3F6-4A2BA0E14D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6BA4B7-BE6E-4683-B0B8-A3532F3D7E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7B144-98DE-4462-B244-91CD75222D6D}"/>
              </a:ext>
            </a:extLst>
          </p:cNvPr>
          <p:cNvSpPr>
            <a:spLocks noGrp="1"/>
          </p:cNvSpPr>
          <p:nvPr>
            <p:ph type="dt" sz="half" idx="10"/>
          </p:nvPr>
        </p:nvSpPr>
        <p:spPr/>
        <p:txBody>
          <a:bodyPr/>
          <a:lstStyle/>
          <a:p>
            <a:fld id="{63AAB04C-1C1C-4378-992C-C8FAE4A61EF8}" type="datetimeFigureOut">
              <a:rPr lang="en-US" smtClean="0"/>
              <a:t>10/9/2019</a:t>
            </a:fld>
            <a:endParaRPr lang="en-US"/>
          </a:p>
        </p:txBody>
      </p:sp>
      <p:sp>
        <p:nvSpPr>
          <p:cNvPr id="5" name="Footer Placeholder 4">
            <a:extLst>
              <a:ext uri="{FF2B5EF4-FFF2-40B4-BE49-F238E27FC236}">
                <a16:creationId xmlns:a16="http://schemas.microsoft.com/office/drawing/2014/main" id="{3848E5DA-E604-406C-9F91-5402EEC065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E7E78-4E8D-4FA9-AE9D-315FB01E5C03}"/>
              </a:ext>
            </a:extLst>
          </p:cNvPr>
          <p:cNvSpPr>
            <a:spLocks noGrp="1"/>
          </p:cNvSpPr>
          <p:nvPr>
            <p:ph type="sldNum" sz="quarter" idx="12"/>
          </p:nvPr>
        </p:nvSpPr>
        <p:spPr/>
        <p:txBody>
          <a:bodyPr/>
          <a:lstStyle/>
          <a:p>
            <a:fld id="{3C351822-8D64-4AB0-B659-0139CB22422E}" type="slidenum">
              <a:rPr lang="en-US" smtClean="0"/>
              <a:t>‹#›</a:t>
            </a:fld>
            <a:endParaRPr lang="en-US"/>
          </a:p>
        </p:txBody>
      </p:sp>
    </p:spTree>
    <p:extLst>
      <p:ext uri="{BB962C8B-B14F-4D97-AF65-F5344CB8AC3E}">
        <p14:creationId xmlns:p14="http://schemas.microsoft.com/office/powerpoint/2010/main" val="1660448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217945-AA22-432F-95ED-EC8A5BF4FA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80D69F-F38C-40D7-A3D4-A48501AFD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040A48-3FF9-453A-AC7C-1707B579A5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AB04C-1C1C-4378-992C-C8FAE4A61EF8}" type="datetimeFigureOut">
              <a:rPr lang="en-US" smtClean="0"/>
              <a:t>10/9/2019</a:t>
            </a:fld>
            <a:endParaRPr lang="en-US"/>
          </a:p>
        </p:txBody>
      </p:sp>
      <p:sp>
        <p:nvSpPr>
          <p:cNvPr id="5" name="Footer Placeholder 4">
            <a:extLst>
              <a:ext uri="{FF2B5EF4-FFF2-40B4-BE49-F238E27FC236}">
                <a16:creationId xmlns:a16="http://schemas.microsoft.com/office/drawing/2014/main" id="{2AD638F8-60C8-4FD2-B6AE-EB21F1980B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91DBB3-15EC-4676-AD7A-83EBC7A0D8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351822-8D64-4AB0-B659-0139CB22422E}" type="slidenum">
              <a:rPr lang="en-US" smtClean="0"/>
              <a:t>‹#›</a:t>
            </a:fld>
            <a:endParaRPr lang="en-US"/>
          </a:p>
        </p:txBody>
      </p:sp>
    </p:spTree>
    <p:extLst>
      <p:ext uri="{BB962C8B-B14F-4D97-AF65-F5344CB8AC3E}">
        <p14:creationId xmlns:p14="http://schemas.microsoft.com/office/powerpoint/2010/main" val="2097127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rchive.opm.gov/constitution_initiative/oath.as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web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cnn.com/profiles/z-byron-wol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7F6009B-3630-48C7-A714-F2582C24122F}"/>
              </a:ext>
            </a:extLst>
          </p:cNvPr>
          <p:cNvSpPr>
            <a:spLocks noGrp="1"/>
          </p:cNvSpPr>
          <p:nvPr>
            <p:ph type="ctrTitle"/>
          </p:nvPr>
        </p:nvSpPr>
        <p:spPr>
          <a:xfrm>
            <a:off x="3045368" y="2043663"/>
            <a:ext cx="6105194" cy="2031055"/>
          </a:xfrm>
        </p:spPr>
        <p:txBody>
          <a:bodyPr>
            <a:normAutofit/>
          </a:bodyPr>
          <a:lstStyle/>
          <a:p>
            <a:r>
              <a:rPr lang="en-US" sz="4200">
                <a:solidFill>
                  <a:srgbClr val="FFFFFF"/>
                </a:solidFill>
              </a:rPr>
              <a:t>Commonality and Solidarity in the Government Shutdown of 2018-2019</a:t>
            </a:r>
          </a:p>
        </p:txBody>
      </p:sp>
      <p:sp>
        <p:nvSpPr>
          <p:cNvPr id="3" name="Subtitle 2">
            <a:extLst>
              <a:ext uri="{FF2B5EF4-FFF2-40B4-BE49-F238E27FC236}">
                <a16:creationId xmlns:a16="http://schemas.microsoft.com/office/drawing/2014/main" id="{BD89C4DF-F297-4590-8DBD-76ED349971F3}"/>
              </a:ext>
            </a:extLst>
          </p:cNvPr>
          <p:cNvSpPr>
            <a:spLocks noGrp="1"/>
          </p:cNvSpPr>
          <p:nvPr>
            <p:ph type="subTitle" idx="1"/>
          </p:nvPr>
        </p:nvSpPr>
        <p:spPr>
          <a:xfrm>
            <a:off x="3045368" y="4074718"/>
            <a:ext cx="6105194" cy="682079"/>
          </a:xfrm>
        </p:spPr>
        <p:txBody>
          <a:bodyPr>
            <a:normAutofit/>
          </a:bodyPr>
          <a:lstStyle/>
          <a:p>
            <a:r>
              <a:rPr lang="en-US" sz="2000">
                <a:solidFill>
                  <a:srgbClr val="FFFFFF"/>
                </a:solidFill>
              </a:rPr>
              <a:t>Labor Union Cooperation during the Longest Shutdown in the History of the United States</a:t>
            </a:r>
          </a:p>
        </p:txBody>
      </p:sp>
    </p:spTree>
    <p:extLst>
      <p:ext uri="{BB962C8B-B14F-4D97-AF65-F5344CB8AC3E}">
        <p14:creationId xmlns:p14="http://schemas.microsoft.com/office/powerpoint/2010/main" val="1723273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7CE9C12-E8E8-4431-975C-14B25E25FC3F}"/>
              </a:ext>
            </a:extLst>
          </p:cNvPr>
          <p:cNvSpPr>
            <a:spLocks noGrp="1"/>
          </p:cNvSpPr>
          <p:nvPr>
            <p:ph idx="1"/>
          </p:nvPr>
        </p:nvSpPr>
        <p:spPr>
          <a:xfrm>
            <a:off x="4699818" y="640082"/>
            <a:ext cx="6848715" cy="2484884"/>
          </a:xfrm>
        </p:spPr>
        <p:txBody>
          <a:bodyPr anchor="ctr">
            <a:normAutofit/>
          </a:bodyPr>
          <a:lstStyle/>
          <a:p>
            <a:endParaRPr lang="en-US" sz="1400" dirty="0"/>
          </a:p>
        </p:txBody>
      </p:sp>
      <p:pic>
        <p:nvPicPr>
          <p:cNvPr id="1026" name="Picture 2" descr="Image result for chicago tribune logo">
            <a:extLst>
              <a:ext uri="{FF2B5EF4-FFF2-40B4-BE49-F238E27FC236}">
                <a16:creationId xmlns:a16="http://schemas.microsoft.com/office/drawing/2014/main" id="{2C37F212-2185-4122-9FCD-D778D97E6E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7" y="4170207"/>
            <a:ext cx="6894236" cy="10413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DFB41D-8201-457D-8B08-8F58DEC9578C}"/>
              </a:ext>
            </a:extLst>
          </p:cNvPr>
          <p:cNvSpPr>
            <a:spLocks noGrp="1"/>
          </p:cNvSpPr>
          <p:nvPr>
            <p:ph type="title"/>
          </p:nvPr>
        </p:nvSpPr>
        <p:spPr>
          <a:xfrm>
            <a:off x="838200" y="-2552247"/>
            <a:ext cx="10515600" cy="1325563"/>
          </a:xfrm>
        </p:spPr>
        <p:txBody>
          <a:bodyPr>
            <a:normAutofit/>
          </a:bodyPr>
          <a:lstStyle/>
          <a:p>
            <a:r>
              <a:rPr lang="en-US" sz="700" b="1"/>
              <a:t>'</a:t>
            </a:r>
            <a:br>
              <a:rPr lang="en-US" sz="700" b="1"/>
            </a:br>
            <a:br>
              <a:rPr lang="en-US" sz="700" b="1"/>
            </a:br>
            <a:br>
              <a:rPr lang="en-US" sz="700" b="1"/>
            </a:br>
            <a:br>
              <a:rPr lang="en-US" sz="700" b="1"/>
            </a:br>
            <a:br>
              <a:rPr lang="en-US" sz="700" b="1"/>
            </a:br>
            <a:br>
              <a:rPr lang="en-US" sz="700"/>
            </a:br>
            <a:r>
              <a:rPr lang="en-US" sz="700"/>
              <a:t>|</a:t>
            </a:r>
            <a:br>
              <a:rPr lang="en-US" sz="700"/>
            </a:br>
            <a:endParaRPr lang="en-US" sz="700"/>
          </a:p>
        </p:txBody>
      </p:sp>
      <p:sp>
        <p:nvSpPr>
          <p:cNvPr id="4" name="Rectangle 3">
            <a:extLst>
              <a:ext uri="{FF2B5EF4-FFF2-40B4-BE49-F238E27FC236}">
                <a16:creationId xmlns:a16="http://schemas.microsoft.com/office/drawing/2014/main" id="{757D4974-2D30-457B-A237-5682FFA1066F}"/>
              </a:ext>
            </a:extLst>
          </p:cNvPr>
          <p:cNvSpPr/>
          <p:nvPr/>
        </p:nvSpPr>
        <p:spPr>
          <a:xfrm>
            <a:off x="5065059" y="2967335"/>
            <a:ext cx="6678705" cy="646331"/>
          </a:xfrm>
          <a:prstGeom prst="rect">
            <a:avLst/>
          </a:prstGeom>
        </p:spPr>
        <p:txBody>
          <a:bodyPr wrap="square">
            <a:spAutoFit/>
          </a:bodyPr>
          <a:lstStyle/>
          <a:p>
            <a:r>
              <a:rPr lang="en-US" b="1" dirty="0"/>
              <a:t>Drain the swamp'? Federal workers worried about Trump plan</a:t>
            </a:r>
            <a:br>
              <a:rPr lang="en-US" b="1" dirty="0"/>
            </a:br>
            <a:endParaRPr lang="en-US" dirty="0"/>
          </a:p>
        </p:txBody>
      </p:sp>
      <p:sp>
        <p:nvSpPr>
          <p:cNvPr id="5" name="Rectangle 4">
            <a:extLst>
              <a:ext uri="{FF2B5EF4-FFF2-40B4-BE49-F238E27FC236}">
                <a16:creationId xmlns:a16="http://schemas.microsoft.com/office/drawing/2014/main" id="{261B17F5-44B8-4D23-9B39-F1C945834AE1}"/>
              </a:ext>
            </a:extLst>
          </p:cNvPr>
          <p:cNvSpPr/>
          <p:nvPr/>
        </p:nvSpPr>
        <p:spPr>
          <a:xfrm>
            <a:off x="448236" y="914400"/>
            <a:ext cx="2635623" cy="2031325"/>
          </a:xfrm>
          <a:prstGeom prst="rect">
            <a:avLst/>
          </a:prstGeom>
        </p:spPr>
        <p:txBody>
          <a:bodyPr wrap="square">
            <a:spAutoFit/>
          </a:bodyPr>
          <a:lstStyle/>
          <a:p>
            <a:r>
              <a:rPr lang="en-US" b="1" dirty="0"/>
              <a:t>Chicago Tribune – Nov. 28, 2016</a:t>
            </a:r>
            <a:br>
              <a:rPr lang="en-US" b="1" dirty="0"/>
            </a:br>
            <a:r>
              <a:rPr lang="en-US" b="1" dirty="0"/>
              <a:t>https://www.chicagotribune.com/nation-world/ct-drain-the-swamp-donald-trump-20161128-story.html</a:t>
            </a:r>
            <a:endParaRPr lang="en-US" dirty="0"/>
          </a:p>
        </p:txBody>
      </p:sp>
    </p:spTree>
    <p:extLst>
      <p:ext uri="{BB962C8B-B14F-4D97-AF65-F5344CB8AC3E}">
        <p14:creationId xmlns:p14="http://schemas.microsoft.com/office/powerpoint/2010/main" val="2549702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5396D438-3670-4A2D-AA48-347BBDE4C526}"/>
              </a:ext>
            </a:extLst>
          </p:cNvPr>
          <p:cNvSpPr>
            <a:spLocks noGrp="1"/>
          </p:cNvSpPr>
          <p:nvPr>
            <p:ph type="title"/>
          </p:nvPr>
        </p:nvSpPr>
        <p:spPr>
          <a:xfrm>
            <a:off x="5138929" y="749412"/>
            <a:ext cx="6316576" cy="5134904"/>
          </a:xfrm>
        </p:spPr>
        <p:txBody>
          <a:bodyPr vert="horz" lIns="91440" tIns="45720" rIns="91440" bIns="45720" rtlCol="0" anchor="ctr">
            <a:normAutofit/>
          </a:bodyPr>
          <a:lstStyle/>
          <a:p>
            <a:pPr algn="ctr"/>
            <a:r>
              <a:rPr lang="en-US" sz="6000" kern="1200" dirty="0">
                <a:solidFill>
                  <a:schemeClr val="tx1"/>
                </a:solidFill>
                <a:latin typeface="+mj-lt"/>
                <a:ea typeface="+mj-ea"/>
                <a:cs typeface="+mj-cs"/>
              </a:rPr>
              <a:t> Georgetown thesis published as a book.</a:t>
            </a:r>
          </a:p>
        </p:txBody>
      </p:sp>
      <p:sp>
        <p:nvSpPr>
          <p:cNvPr id="24" name="Rectangle 23">
            <a:extLst>
              <a:ext uri="{FF2B5EF4-FFF2-40B4-BE49-F238E27FC236}">
                <a16:creationId xmlns:a16="http://schemas.microsoft.com/office/drawing/2014/main" id="{C536F39F-4817-494C-A33A-C936CB02D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8" y="643464"/>
            <a:ext cx="4010958" cy="5571072"/>
          </a:xfrm>
          <a:prstGeom prst="rect">
            <a:avLst/>
          </a:prstGeom>
          <a:solidFill>
            <a:srgbClr val="FFFFFF"/>
          </a:solidFill>
          <a:ln w="6350" cap="sq" cmpd="sng" algn="ctr">
            <a:solidFill>
              <a:schemeClr val="tx1">
                <a:lumMod val="75000"/>
                <a:lumOff val="25000"/>
              </a:schemeClr>
            </a:solidFill>
            <a:prstDash val="solid"/>
            <a:miter lim="800000"/>
          </a:ln>
          <a:effectLst/>
        </p:spPr>
      </p:sp>
      <p:pic>
        <p:nvPicPr>
          <p:cNvPr id="5" name="Content Placeholder 4" descr="A screenshot of a social media post&#10;&#10;Description automatically generated">
            <a:extLst>
              <a:ext uri="{FF2B5EF4-FFF2-40B4-BE49-F238E27FC236}">
                <a16:creationId xmlns:a16="http://schemas.microsoft.com/office/drawing/2014/main" id="{5D8CA825-E655-4D79-A3FC-4F6967AEF3F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583" b="-1"/>
          <a:stretch/>
        </p:blipFill>
        <p:spPr>
          <a:xfrm>
            <a:off x="982514" y="964692"/>
            <a:ext cx="3332606" cy="4928616"/>
          </a:xfrm>
          <a:prstGeom prst="rect">
            <a:avLst/>
          </a:prstGeom>
        </p:spPr>
      </p:pic>
    </p:spTree>
    <p:extLst>
      <p:ext uri="{BB962C8B-B14F-4D97-AF65-F5344CB8AC3E}">
        <p14:creationId xmlns:p14="http://schemas.microsoft.com/office/powerpoint/2010/main" val="2680368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26B2-B2BB-44C5-9C35-202DDF212EB5}"/>
              </a:ext>
            </a:extLst>
          </p:cNvPr>
          <p:cNvSpPr>
            <a:spLocks noGrp="1"/>
          </p:cNvSpPr>
          <p:nvPr>
            <p:ph type="title"/>
          </p:nvPr>
        </p:nvSpPr>
        <p:spPr/>
        <p:txBody>
          <a:bodyPr/>
          <a:lstStyle/>
          <a:p>
            <a:r>
              <a:rPr lang="en-US" dirty="0"/>
              <a:t>Uphold the Oath </a:t>
            </a:r>
          </a:p>
        </p:txBody>
      </p:sp>
      <p:sp>
        <p:nvSpPr>
          <p:cNvPr id="3" name="Content Placeholder 2">
            <a:extLst>
              <a:ext uri="{FF2B5EF4-FFF2-40B4-BE49-F238E27FC236}">
                <a16:creationId xmlns:a16="http://schemas.microsoft.com/office/drawing/2014/main" id="{1B597326-207B-449C-91E5-61A1AD072AD5}"/>
              </a:ext>
            </a:extLst>
          </p:cNvPr>
          <p:cNvSpPr>
            <a:spLocks noGrp="1"/>
          </p:cNvSpPr>
          <p:nvPr>
            <p:ph idx="1"/>
          </p:nvPr>
        </p:nvSpPr>
        <p:spPr/>
        <p:txBody>
          <a:bodyPr/>
          <a:lstStyle/>
          <a:p>
            <a:endParaRPr lang="en-US" i="1" dirty="0"/>
          </a:p>
          <a:p>
            <a:r>
              <a:rPr lang="en-US" i="1" dirty="0"/>
              <a:t>I, [name], do solemnly swear (or affirm) that I will support and defend the Constitution of the United States against all enemies, foreign and domestic; that I will bear true faith and allegiance to the same; that I take this obligation freely, without any mental reservation or purpose of evasion; and that I will well and faithfully discharge the duties of the office on which I am about to enter. So help me God.”</a:t>
            </a:r>
            <a:endParaRPr lang="en-US" dirty="0"/>
          </a:p>
          <a:p>
            <a:r>
              <a:rPr lang="en-US" i="1" dirty="0">
                <a:hlinkClick r:id="rId2"/>
              </a:rPr>
              <a:t>Oath for Federal Employees</a:t>
            </a:r>
            <a:endParaRPr lang="en-US" dirty="0"/>
          </a:p>
          <a:p>
            <a:endParaRPr lang="en-US" dirty="0"/>
          </a:p>
        </p:txBody>
      </p:sp>
    </p:spTree>
    <p:extLst>
      <p:ext uri="{BB962C8B-B14F-4D97-AF65-F5344CB8AC3E}">
        <p14:creationId xmlns:p14="http://schemas.microsoft.com/office/powerpoint/2010/main" val="265649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C086-34A0-4B56-B78F-6216A472F47E}"/>
              </a:ext>
            </a:extLst>
          </p:cNvPr>
          <p:cNvSpPr>
            <a:spLocks noGrp="1"/>
          </p:cNvSpPr>
          <p:nvPr>
            <p:ph type="title"/>
          </p:nvPr>
        </p:nvSpPr>
        <p:spPr/>
        <p:txBody>
          <a:bodyPr>
            <a:noAutofit/>
          </a:bodyPr>
          <a:lstStyle/>
          <a:p>
            <a:r>
              <a:rPr lang="en-US" sz="2000" dirty="0"/>
              <a:t>Dec 11, 2018</a:t>
            </a:r>
            <a:br>
              <a:rPr lang="en-US" sz="2000" dirty="0"/>
            </a:br>
            <a:r>
              <a:rPr lang="en-US" sz="2000" dirty="0"/>
              <a:t>President Trump, House Minority Leader Nancy Pelosi (D-CA) and Senate Minority Leader Chuck Schumer (D-NY) have a heated debate in the Oval Office about border security and funding the government. (source: CNN)</a:t>
            </a:r>
            <a:br>
              <a:rPr lang="en-US" sz="2000" dirty="0"/>
            </a:br>
            <a:endParaRPr lang="en-US" sz="2000" dirty="0"/>
          </a:p>
        </p:txBody>
      </p:sp>
      <p:pic>
        <p:nvPicPr>
          <p:cNvPr id="1026" name="Picture 2" descr="Image result for pelosi schumer trump shutdown">
            <a:extLst>
              <a:ext uri="{FF2B5EF4-FFF2-40B4-BE49-F238E27FC236}">
                <a16:creationId xmlns:a16="http://schemas.microsoft.com/office/drawing/2014/main" id="{86FAA3F3-EB3B-4744-AC0D-3A66AC35D7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0467" y="1882588"/>
            <a:ext cx="7153834" cy="4249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899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E00-A956-434C-B8D0-0FEC98ECC4FC}"/>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1800" kern="1200">
                <a:solidFill>
                  <a:srgbClr val="FFFFFF"/>
                </a:solidFill>
                <a:latin typeface="+mj-lt"/>
                <a:ea typeface="+mj-ea"/>
                <a:cs typeface="+mj-cs"/>
              </a:rPr>
              <a:t>Randy Erwin –President , National Federation of Federal Employees (NFFE)</a:t>
            </a:r>
          </a:p>
        </p:txBody>
      </p:sp>
      <p:pic>
        <p:nvPicPr>
          <p:cNvPr id="1026" name="Picture 2" descr="Image result for randy erwin nffe shutdown">
            <a:extLst>
              <a:ext uri="{FF2B5EF4-FFF2-40B4-BE49-F238E27FC236}">
                <a16:creationId xmlns:a16="http://schemas.microsoft.com/office/drawing/2014/main" id="{1BA90952-BDFD-4FB1-858F-EAD4BE8F616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6574"/>
          <a:stretch/>
        </p:blipFill>
        <p:spPr bwMode="auto">
          <a:xfrm>
            <a:off x="4038600" y="1014752"/>
            <a:ext cx="7188199" cy="48251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indoor&#10;&#10;Description automatically generated">
            <a:extLst>
              <a:ext uri="{FF2B5EF4-FFF2-40B4-BE49-F238E27FC236}">
                <a16:creationId xmlns:a16="http://schemas.microsoft.com/office/drawing/2014/main" id="{43C762A5-2D17-4441-B0BD-1FABBC3BF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886" y="5936230"/>
            <a:ext cx="8165079" cy="825397"/>
          </a:xfrm>
          <a:prstGeom prst="rect">
            <a:avLst/>
          </a:prstGeom>
        </p:spPr>
      </p:pic>
    </p:spTree>
    <p:extLst>
      <p:ext uri="{BB962C8B-B14F-4D97-AF65-F5344CB8AC3E}">
        <p14:creationId xmlns:p14="http://schemas.microsoft.com/office/powerpoint/2010/main" val="3258118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29F4C-C4D8-4CD5-854D-7E514B83499F}"/>
              </a:ext>
            </a:extLst>
          </p:cNvPr>
          <p:cNvSpPr>
            <a:spLocks noGrp="1"/>
          </p:cNvSpPr>
          <p:nvPr>
            <p:ph type="title"/>
          </p:nvPr>
        </p:nvSpPr>
        <p:spPr/>
        <p:txBody>
          <a:bodyPr/>
          <a:lstStyle/>
          <a:p>
            <a:r>
              <a:rPr lang="en-US" dirty="0"/>
              <a:t>J. David Cox – President American Federation of Government Employees (AFGE)</a:t>
            </a:r>
          </a:p>
        </p:txBody>
      </p:sp>
      <p:pic>
        <p:nvPicPr>
          <p:cNvPr id="5" name="Content Placeholder 4" descr="A person wearing a suit and tie standing in front of a building&#10;&#10;Description automatically generated">
            <a:extLst>
              <a:ext uri="{FF2B5EF4-FFF2-40B4-BE49-F238E27FC236}">
                <a16:creationId xmlns:a16="http://schemas.microsoft.com/office/drawing/2014/main" id="{589C4865-E0D9-4A0C-963D-7937CD6A58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5875" y="1914525"/>
            <a:ext cx="9363075" cy="4695825"/>
          </a:xfrm>
        </p:spPr>
      </p:pic>
      <p:pic>
        <p:nvPicPr>
          <p:cNvPr id="1026" name="Picture 2" descr="Image result for afge">
            <a:extLst>
              <a:ext uri="{FF2B5EF4-FFF2-40B4-BE49-F238E27FC236}">
                <a16:creationId xmlns:a16="http://schemas.microsoft.com/office/drawing/2014/main" id="{B938BFFD-8215-4716-BF8D-70FB73C8AB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579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997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91D33-1ADC-4E6C-B37E-DFFB14616C06}"/>
              </a:ext>
            </a:extLst>
          </p:cNvPr>
          <p:cNvSpPr>
            <a:spLocks noGrp="1"/>
          </p:cNvSpPr>
          <p:nvPr>
            <p:ph type="title"/>
          </p:nvPr>
        </p:nvSpPr>
        <p:spPr>
          <a:xfrm>
            <a:off x="648929" y="629266"/>
            <a:ext cx="3651467" cy="1676603"/>
          </a:xfrm>
        </p:spPr>
        <p:txBody>
          <a:bodyPr>
            <a:normAutofit/>
          </a:bodyPr>
          <a:lstStyle/>
          <a:p>
            <a:r>
              <a:rPr lang="en-US" dirty="0"/>
              <a:t>Rally at AFL-CIO 1/10/2019</a:t>
            </a:r>
          </a:p>
        </p:txBody>
      </p:sp>
      <p:sp>
        <p:nvSpPr>
          <p:cNvPr id="9" name="Content Placeholder 8">
            <a:extLst>
              <a:ext uri="{FF2B5EF4-FFF2-40B4-BE49-F238E27FC236}">
                <a16:creationId xmlns:a16="http://schemas.microsoft.com/office/drawing/2014/main" id="{E3AD0E49-58D5-4307-A246-EB458E3BD8F4}"/>
              </a:ext>
            </a:extLst>
          </p:cNvPr>
          <p:cNvSpPr>
            <a:spLocks noGrp="1"/>
          </p:cNvSpPr>
          <p:nvPr>
            <p:ph idx="1"/>
          </p:nvPr>
        </p:nvSpPr>
        <p:spPr>
          <a:xfrm>
            <a:off x="648931" y="2438400"/>
            <a:ext cx="3651466" cy="3785419"/>
          </a:xfrm>
        </p:spPr>
        <p:txBody>
          <a:bodyPr>
            <a:normAutofit/>
          </a:bodyPr>
          <a:lstStyle/>
          <a:p>
            <a:r>
              <a:rPr lang="en-US" sz="1800" dirty="0"/>
              <a:t>The Forest Service Council is a major component of the National Federation of Federal Employees (NFFE)</a:t>
            </a:r>
          </a:p>
        </p:txBody>
      </p:sp>
      <p:pic>
        <p:nvPicPr>
          <p:cNvPr id="5" name="Content Placeholder 4" descr="A close up of a sign&#10;&#10;Description automatically generated">
            <a:extLst>
              <a:ext uri="{FF2B5EF4-FFF2-40B4-BE49-F238E27FC236}">
                <a16:creationId xmlns:a16="http://schemas.microsoft.com/office/drawing/2014/main" id="{7FF7E22D-2F58-4AB7-9273-020EAAC4285F}"/>
              </a:ext>
            </a:extLst>
          </p:cNvPr>
          <p:cNvPicPr>
            <a:picLocks noChangeAspect="1"/>
          </p:cNvPicPr>
          <p:nvPr/>
        </p:nvPicPr>
        <p:blipFill rotWithShape="1">
          <a:blip r:embed="rId2">
            <a:extLst>
              <a:ext uri="{28A0092B-C50C-407E-A947-70E740481C1C}">
                <a14:useLocalDpi xmlns:a14="http://schemas.microsoft.com/office/drawing/2010/main" val="0"/>
              </a:ext>
            </a:extLst>
          </a:blip>
          <a:srcRect t="5624" r="-2" b="4710"/>
          <a:stretch/>
        </p:blipFill>
        <p:spPr>
          <a:xfrm>
            <a:off x="4639056" y="10"/>
            <a:ext cx="7552944" cy="6857990"/>
          </a:xfrm>
          <a:prstGeom prst="rect">
            <a:avLst/>
          </a:prstGeom>
          <a:effectLst/>
        </p:spPr>
      </p:pic>
    </p:spTree>
    <p:extLst>
      <p:ext uri="{BB962C8B-B14F-4D97-AF65-F5344CB8AC3E}">
        <p14:creationId xmlns:p14="http://schemas.microsoft.com/office/powerpoint/2010/main" val="611401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EB09F-4BC9-43B5-8F86-6E63C9097A3E}"/>
              </a:ext>
            </a:extLst>
          </p:cNvPr>
          <p:cNvSpPr>
            <a:spLocks noGrp="1"/>
          </p:cNvSpPr>
          <p:nvPr>
            <p:ph type="title"/>
          </p:nvPr>
        </p:nvSpPr>
        <p:spPr>
          <a:xfrm>
            <a:off x="838200" y="365125"/>
            <a:ext cx="6505575" cy="1325563"/>
          </a:xfrm>
        </p:spPr>
        <p:txBody>
          <a:bodyPr>
            <a:normAutofit/>
          </a:bodyPr>
          <a:lstStyle/>
          <a:p>
            <a:r>
              <a:rPr lang="en-US"/>
              <a:t>Rally at AFL-CIO 1/10/2019</a:t>
            </a:r>
            <a:endParaRPr lang="en-US" dirty="0"/>
          </a:p>
        </p:txBody>
      </p:sp>
      <p:pic>
        <p:nvPicPr>
          <p:cNvPr id="4" name="Content Placeholder 3" descr="A picture containing text&#10;&#10;Description automatically generated">
            <a:extLst>
              <a:ext uri="{FF2B5EF4-FFF2-40B4-BE49-F238E27FC236}">
                <a16:creationId xmlns:a16="http://schemas.microsoft.com/office/drawing/2014/main" id="{441800AD-E1B2-415A-84A6-AD4EB8AB3E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1981" y="2062293"/>
            <a:ext cx="4048477" cy="4351338"/>
          </a:xfrm>
        </p:spPr>
      </p:pic>
      <p:pic>
        <p:nvPicPr>
          <p:cNvPr id="5" name="Content Placeholder 4">
            <a:extLst>
              <a:ext uri="{FF2B5EF4-FFF2-40B4-BE49-F238E27FC236}">
                <a16:creationId xmlns:a16="http://schemas.microsoft.com/office/drawing/2014/main" id="{25C0BE47-F7CC-4D42-980B-AAF40FBCB1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444" b="1"/>
          <a:stretch/>
        </p:blipFill>
        <p:spPr>
          <a:xfrm rot="5400000">
            <a:off x="6086237" y="1651397"/>
            <a:ext cx="6858001" cy="3555205"/>
          </a:xfrm>
          <a:prstGeom prst="rect">
            <a:avLst/>
          </a:prstGeom>
        </p:spPr>
      </p:pic>
      <p:sp>
        <p:nvSpPr>
          <p:cNvPr id="14" name="Rectangle 11">
            <a:extLst>
              <a:ext uri="{FF2B5EF4-FFF2-40B4-BE49-F238E27FC236}">
                <a16:creationId xmlns:a16="http://schemas.microsoft.com/office/drawing/2014/main" id="{C413D172-8B6A-47F5-9813-DE455773F3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863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79A9BF0-3424-4FC0-AAC5-79265F5C653E}"/>
              </a:ext>
            </a:extLst>
          </p:cNvPr>
          <p:cNvSpPr>
            <a:spLocks noGrp="1"/>
          </p:cNvSpPr>
          <p:nvPr>
            <p:ph type="title"/>
          </p:nvPr>
        </p:nvSpPr>
        <p:spPr/>
        <p:txBody>
          <a:bodyPr/>
          <a:lstStyle/>
          <a:p>
            <a:endParaRPr lang="en-US"/>
          </a:p>
        </p:txBody>
      </p:sp>
      <p:pic>
        <p:nvPicPr>
          <p:cNvPr id="5" name="Content Placeholder 4" descr="A close up of a sign&#10;&#10;Description automatically generated">
            <a:extLst>
              <a:ext uri="{FF2B5EF4-FFF2-40B4-BE49-F238E27FC236}">
                <a16:creationId xmlns:a16="http://schemas.microsoft.com/office/drawing/2014/main" id="{D4B8EF8B-4E25-4F56-B92E-E019245503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4815" y="1825625"/>
            <a:ext cx="5802370" cy="4351338"/>
          </a:xfrm>
        </p:spPr>
      </p:pic>
    </p:spTree>
    <p:extLst>
      <p:ext uri="{BB962C8B-B14F-4D97-AF65-F5344CB8AC3E}">
        <p14:creationId xmlns:p14="http://schemas.microsoft.com/office/powerpoint/2010/main" val="1500771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002E-4A10-46A6-A179-4FE1C3D22884}"/>
              </a:ext>
            </a:extLst>
          </p:cNvPr>
          <p:cNvSpPr>
            <a:spLocks noGrp="1"/>
          </p:cNvSpPr>
          <p:nvPr>
            <p:ph type="title"/>
          </p:nvPr>
        </p:nvSpPr>
        <p:spPr/>
        <p:txBody>
          <a:bodyPr/>
          <a:lstStyle/>
          <a:p>
            <a:r>
              <a:rPr lang="en-US" dirty="0"/>
              <a:t>..</a:t>
            </a:r>
          </a:p>
        </p:txBody>
      </p:sp>
      <p:pic>
        <p:nvPicPr>
          <p:cNvPr id="5" name="Content Placeholder 4" descr="A close up of a sign&#10;&#10;Description automatically generated">
            <a:extLst>
              <a:ext uri="{FF2B5EF4-FFF2-40B4-BE49-F238E27FC236}">
                <a16:creationId xmlns:a16="http://schemas.microsoft.com/office/drawing/2014/main" id="{AFF9F6CE-9C1D-4F2C-BFFF-F06FBA91830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2167294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E84722-186E-4783-81DC-F4D831C89372}"/>
              </a:ext>
            </a:extLst>
          </p:cNvPr>
          <p:cNvSpPr>
            <a:spLocks noGrp="1"/>
          </p:cNvSpPr>
          <p:nvPr>
            <p:ph type="title"/>
          </p:nvPr>
        </p:nvSpPr>
        <p:spPr/>
        <p:txBody>
          <a:bodyPr/>
          <a:lstStyle/>
          <a:p>
            <a:endParaRPr lang="en-US"/>
          </a:p>
        </p:txBody>
      </p:sp>
      <p:pic>
        <p:nvPicPr>
          <p:cNvPr id="5" name="Content Placeholder 4" descr="A close up of a sign&#10;&#10;Description automatically generated">
            <a:extLst>
              <a:ext uri="{FF2B5EF4-FFF2-40B4-BE49-F238E27FC236}">
                <a16:creationId xmlns:a16="http://schemas.microsoft.com/office/drawing/2014/main" id="{9ABC4451-C225-492F-A686-752FF47A04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4522" y="1825625"/>
            <a:ext cx="5802955" cy="4351338"/>
          </a:xfrm>
        </p:spPr>
      </p:pic>
    </p:spTree>
    <p:extLst>
      <p:ext uri="{BB962C8B-B14F-4D97-AF65-F5344CB8AC3E}">
        <p14:creationId xmlns:p14="http://schemas.microsoft.com/office/powerpoint/2010/main" val="810680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CD1AE0E-877B-4E22-8732-B752DEA732B7}"/>
              </a:ext>
            </a:extLst>
          </p:cNvPr>
          <p:cNvSpPr>
            <a:spLocks noGrp="1"/>
          </p:cNvSpPr>
          <p:nvPr>
            <p:ph type="title"/>
          </p:nvPr>
        </p:nvSpPr>
        <p:spPr/>
        <p:txBody>
          <a:bodyPr/>
          <a:lstStyle/>
          <a:p>
            <a:endParaRPr lang="en-US"/>
          </a:p>
        </p:txBody>
      </p:sp>
      <p:pic>
        <p:nvPicPr>
          <p:cNvPr id="5" name="Content Placeholder 4" descr="A close up of a sign&#10;&#10;Description automatically generated">
            <a:extLst>
              <a:ext uri="{FF2B5EF4-FFF2-40B4-BE49-F238E27FC236}">
                <a16:creationId xmlns:a16="http://schemas.microsoft.com/office/drawing/2014/main" id="{6C7C2B62-9DF3-458F-8862-CC70902C8E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4522" y="1825625"/>
            <a:ext cx="5802955" cy="4351338"/>
          </a:xfrm>
        </p:spPr>
      </p:pic>
    </p:spTree>
    <p:extLst>
      <p:ext uri="{BB962C8B-B14F-4D97-AF65-F5344CB8AC3E}">
        <p14:creationId xmlns:p14="http://schemas.microsoft.com/office/powerpoint/2010/main" val="2498794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18B4A-5D31-4DD3-AAA0-74921246D4F2}"/>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kern="1200">
                <a:solidFill>
                  <a:srgbClr val="FFFFFF"/>
                </a:solidFill>
                <a:latin typeface="+mj-lt"/>
                <a:ea typeface="+mj-ea"/>
                <a:cs typeface="+mj-cs"/>
              </a:rPr>
              <a:t>Senate silent protest</a:t>
            </a:r>
          </a:p>
        </p:txBody>
      </p:sp>
      <p:cxnSp>
        <p:nvCxnSpPr>
          <p:cNvPr id="13" name="Straight Connector 12">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indoor&#10;&#10;Description automatically generated">
            <a:extLst>
              <a:ext uri="{FF2B5EF4-FFF2-40B4-BE49-F238E27FC236}">
                <a16:creationId xmlns:a16="http://schemas.microsoft.com/office/drawing/2014/main" id="{39350323-A44C-4CB9-8A82-6E325415C91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02" r="25654" b="2"/>
          <a:stretch/>
        </p:blipFill>
        <p:spPr>
          <a:xfrm rot="5400000">
            <a:off x="-709406" y="1348774"/>
            <a:ext cx="6214534" cy="4160452"/>
          </a:xfrm>
          <a:prstGeom prst="rect">
            <a:avLst/>
          </a:prstGeom>
        </p:spPr>
      </p:pic>
      <p:pic>
        <p:nvPicPr>
          <p:cNvPr id="4" name="Content Placeholder 3">
            <a:extLst>
              <a:ext uri="{FF2B5EF4-FFF2-40B4-BE49-F238E27FC236}">
                <a16:creationId xmlns:a16="http://schemas.microsoft.com/office/drawing/2014/main" id="{A26C021D-AEEE-4AE4-83A8-ED03CFF3CA7E}"/>
              </a:ext>
            </a:extLst>
          </p:cNvPr>
          <p:cNvPicPr>
            <a:picLocks noGrp="1" noChangeAspect="1"/>
          </p:cNvPicPr>
          <p:nvPr>
            <p:ph idx="1"/>
          </p:nvPr>
        </p:nvPicPr>
        <p:blipFill rotWithShape="1">
          <a:blip r:embed="rId3"/>
          <a:srcRect t="31393" r="-1" b="48391"/>
          <a:stretch/>
        </p:blipFill>
        <p:spPr>
          <a:xfrm>
            <a:off x="4654296" y="299363"/>
            <a:ext cx="7217085" cy="3008188"/>
          </a:xfrm>
          <a:prstGeom prst="rect">
            <a:avLst/>
          </a:prstGeom>
        </p:spPr>
      </p:pic>
    </p:spTree>
    <p:extLst>
      <p:ext uri="{BB962C8B-B14F-4D97-AF65-F5344CB8AC3E}">
        <p14:creationId xmlns:p14="http://schemas.microsoft.com/office/powerpoint/2010/main" val="330003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03A46-38A8-4204-B1E4-A329BCA9D3B9}"/>
              </a:ext>
            </a:extLst>
          </p:cNvPr>
          <p:cNvSpPr>
            <a:spLocks noGrp="1"/>
          </p:cNvSpPr>
          <p:nvPr>
            <p:ph type="title"/>
          </p:nvPr>
        </p:nvSpPr>
        <p:spPr/>
        <p:txBody>
          <a:bodyPr>
            <a:normAutofit/>
          </a:bodyPr>
          <a:lstStyle/>
          <a:p>
            <a:r>
              <a:rPr lang="en-US" sz="2000" dirty="0"/>
              <a:t>Silent Protest in Hart Senate office building, Jan ., 24, 2019 </a:t>
            </a:r>
          </a:p>
        </p:txBody>
      </p:sp>
      <p:pic>
        <p:nvPicPr>
          <p:cNvPr id="5" name="Content Placeholder 4" descr="A group of people standing in front of a crowd&#10;&#10;Description automatically generated">
            <a:extLst>
              <a:ext uri="{FF2B5EF4-FFF2-40B4-BE49-F238E27FC236}">
                <a16:creationId xmlns:a16="http://schemas.microsoft.com/office/drawing/2014/main" id="{0238B31B-F205-48F4-A2F5-0DE6E87DBA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2496" y="1825625"/>
            <a:ext cx="6527007" cy="4351338"/>
          </a:xfrm>
        </p:spPr>
      </p:pic>
    </p:spTree>
    <p:extLst>
      <p:ext uri="{BB962C8B-B14F-4D97-AF65-F5344CB8AC3E}">
        <p14:creationId xmlns:p14="http://schemas.microsoft.com/office/powerpoint/2010/main" val="3079462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D02AF-B2BC-4EEA-A073-81134ACEA0D5}"/>
              </a:ext>
            </a:extLst>
          </p:cNvPr>
          <p:cNvSpPr>
            <a:spLocks noGrp="1"/>
          </p:cNvSpPr>
          <p:nvPr>
            <p:ph type="title"/>
          </p:nvPr>
        </p:nvSpPr>
        <p:spPr/>
        <p:txBody>
          <a:bodyPr>
            <a:normAutofit/>
          </a:bodyPr>
          <a:lstStyle/>
          <a:p>
            <a:r>
              <a:rPr lang="en-US" sz="2800" b="1" dirty="0"/>
              <a:t>NFFE President Erwin Arrested Alongside Federal Labor Leaders and Furloughed Federal Employees Following ‘Occupy Hart’ Protest </a:t>
            </a:r>
            <a:br>
              <a:rPr lang="en-US" sz="2800" b="1" dirty="0"/>
            </a:br>
            <a:r>
              <a:rPr lang="en-US" sz="2800" dirty="0"/>
              <a:t>Wednesday, January 23, 2019 </a:t>
            </a:r>
          </a:p>
        </p:txBody>
      </p:sp>
      <p:pic>
        <p:nvPicPr>
          <p:cNvPr id="1026" name="Picture 2" descr="Image result for erwin cox nffe afge arrest">
            <a:extLst>
              <a:ext uri="{FF2B5EF4-FFF2-40B4-BE49-F238E27FC236}">
                <a16:creationId xmlns:a16="http://schemas.microsoft.com/office/drawing/2014/main" id="{621A149A-27ED-4185-92B2-916C3053ED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8341" y="2420471"/>
            <a:ext cx="3727748" cy="24742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erwin cox nffe afge arrest">
            <a:extLst>
              <a:ext uri="{FF2B5EF4-FFF2-40B4-BE49-F238E27FC236}">
                <a16:creationId xmlns:a16="http://schemas.microsoft.com/office/drawing/2014/main" id="{A7D5936F-53D2-441A-A815-F26FF0077D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431" y="2420471"/>
            <a:ext cx="3442447" cy="2474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436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64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8DE873-CFC6-4AE2-BC0C-DDC6E553CA9A}"/>
              </a:ext>
            </a:extLst>
          </p:cNvPr>
          <p:cNvSpPr>
            <a:spLocks noGrp="1"/>
          </p:cNvSpPr>
          <p:nvPr>
            <p:ph type="title"/>
          </p:nvPr>
        </p:nvSpPr>
        <p:spPr>
          <a:xfrm>
            <a:off x="637380" y="1010274"/>
            <a:ext cx="2752354" cy="3773364"/>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r>
              <a:rPr lang="en-US" sz="2600" kern="1200" dirty="0">
                <a:solidFill>
                  <a:srgbClr val="FFFFFF"/>
                </a:solidFill>
                <a:latin typeface="+mj-lt"/>
                <a:ea typeface="+mj-ea"/>
                <a:cs typeface="+mj-cs"/>
              </a:rPr>
              <a:t>Sara Nelson – President, Association of Flight Attendants – Communication Workers of America (AFA-CWA)</a:t>
            </a:r>
          </a:p>
        </p:txBody>
      </p:sp>
      <p:pic>
        <p:nvPicPr>
          <p:cNvPr id="5" name="Content Placeholder 4" descr="Two people wearing a suit and tie&#10;&#10;Description automatically generated">
            <a:extLst>
              <a:ext uri="{FF2B5EF4-FFF2-40B4-BE49-F238E27FC236}">
                <a16:creationId xmlns:a16="http://schemas.microsoft.com/office/drawing/2014/main" id="{0ED75BC3-8C50-414B-9F9D-9CD4B12AE7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0" y="1010274"/>
            <a:ext cx="7188199" cy="4834063"/>
          </a:xfrm>
          <a:prstGeom prst="rect">
            <a:avLst/>
          </a:prstGeom>
        </p:spPr>
      </p:pic>
    </p:spTree>
    <p:extLst>
      <p:ext uri="{BB962C8B-B14F-4D97-AF65-F5344CB8AC3E}">
        <p14:creationId xmlns:p14="http://schemas.microsoft.com/office/powerpoint/2010/main" val="317622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93011-97CF-457B-9C31-A4322620ABEE}"/>
              </a:ext>
            </a:extLst>
          </p:cNvPr>
          <p:cNvSpPr>
            <a:spLocks noGrp="1"/>
          </p:cNvSpPr>
          <p:nvPr>
            <p:ph type="title"/>
          </p:nvPr>
        </p:nvSpPr>
        <p:spPr/>
        <p:txBody>
          <a:bodyPr/>
          <a:lstStyle/>
          <a:p>
            <a:r>
              <a:rPr lang="en-US" dirty="0"/>
              <a:t>Sara Nelson is the face of New Labor</a:t>
            </a:r>
          </a:p>
        </p:txBody>
      </p:sp>
      <p:sp>
        <p:nvSpPr>
          <p:cNvPr id="3" name="Content Placeholder 2">
            <a:extLst>
              <a:ext uri="{FF2B5EF4-FFF2-40B4-BE49-F238E27FC236}">
                <a16:creationId xmlns:a16="http://schemas.microsoft.com/office/drawing/2014/main" id="{EB3F53AE-EA1C-4498-85A3-AC455A6905DA}"/>
              </a:ext>
            </a:extLst>
          </p:cNvPr>
          <p:cNvSpPr>
            <a:spLocks noGrp="1"/>
          </p:cNvSpPr>
          <p:nvPr>
            <p:ph idx="1"/>
          </p:nvPr>
        </p:nvSpPr>
        <p:spPr/>
        <p:txBody>
          <a:bodyPr/>
          <a:lstStyle/>
          <a:p>
            <a:r>
              <a:rPr lang="en-US" dirty="0"/>
              <a:t>The New York Times, New Republic, The Nation, Slate, The Guardian, Salon, The Financial Times, CBS, CNN, and Popular Mechanics.</a:t>
            </a:r>
          </a:p>
        </p:txBody>
      </p:sp>
      <p:pic>
        <p:nvPicPr>
          <p:cNvPr id="5" name="Picture 4" descr="A person standing in front of a microphone&#10;&#10;Description automatically generated">
            <a:extLst>
              <a:ext uri="{FF2B5EF4-FFF2-40B4-BE49-F238E27FC236}">
                <a16:creationId xmlns:a16="http://schemas.microsoft.com/office/drawing/2014/main" id="{69370325-A9B6-411A-A6A5-EDD9727070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3179309"/>
            <a:ext cx="5143500" cy="2676525"/>
          </a:xfrm>
          <a:prstGeom prst="rect">
            <a:avLst/>
          </a:prstGeom>
        </p:spPr>
      </p:pic>
    </p:spTree>
    <p:extLst>
      <p:ext uri="{BB962C8B-B14F-4D97-AF65-F5344CB8AC3E}">
        <p14:creationId xmlns:p14="http://schemas.microsoft.com/office/powerpoint/2010/main" val="4195100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F2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763A9-E7A5-4CA5-A2D5-DFA134699B1E}"/>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Fed Up – Rise Up Rally</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September 24, 2019</a:t>
            </a:r>
          </a:p>
        </p:txBody>
      </p:sp>
      <p:pic>
        <p:nvPicPr>
          <p:cNvPr id="5" name="Content Placeholder 4" descr="A group of people standing in front of a sign&#10;&#10;Description automatically generated">
            <a:extLst>
              <a:ext uri="{FF2B5EF4-FFF2-40B4-BE49-F238E27FC236}">
                <a16:creationId xmlns:a16="http://schemas.microsoft.com/office/drawing/2014/main" id="{22F4284D-838E-4A69-ABEE-F1CC455FCE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0" y="1414610"/>
            <a:ext cx="7188199" cy="4025391"/>
          </a:xfrm>
          <a:prstGeom prst="rect">
            <a:avLst/>
          </a:prstGeom>
        </p:spPr>
      </p:pic>
    </p:spTree>
    <p:extLst>
      <p:ext uri="{BB962C8B-B14F-4D97-AF65-F5344CB8AC3E}">
        <p14:creationId xmlns:p14="http://schemas.microsoft.com/office/powerpoint/2010/main" val="1098828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7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7" name="Rectangle 7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65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8" name="Title 1">
            <a:extLst>
              <a:ext uri="{FF2B5EF4-FFF2-40B4-BE49-F238E27FC236}">
                <a16:creationId xmlns:a16="http://schemas.microsoft.com/office/drawing/2014/main" id="{8C248CC2-3D69-439D-B4E7-A24A3F7E127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Union!</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Union!</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Union!</a:t>
            </a:r>
          </a:p>
        </p:txBody>
      </p:sp>
      <p:pic>
        <p:nvPicPr>
          <p:cNvPr id="3074" name="Picture 2" descr="Image result for schumer fed up rise up rally union">
            <a:extLst>
              <a:ext uri="{FF2B5EF4-FFF2-40B4-BE49-F238E27FC236}">
                <a16:creationId xmlns:a16="http://schemas.microsoft.com/office/drawing/2014/main" id="{96276B24-9EE0-4925-9909-8D36AF7F79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38600" y="1022024"/>
            <a:ext cx="7188199" cy="4810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922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A picture containing indoor, cat&#10;&#10;Description automatically generated">
            <a:extLst>
              <a:ext uri="{FF2B5EF4-FFF2-40B4-BE49-F238E27FC236}">
                <a16:creationId xmlns:a16="http://schemas.microsoft.com/office/drawing/2014/main" id="{E1108AB1-437D-4715-B1F8-D5F751BB58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919538" y="2369741"/>
            <a:ext cx="4352925" cy="3264693"/>
          </a:xfrm>
        </p:spPr>
      </p:pic>
    </p:spTree>
    <p:extLst>
      <p:ext uri="{BB962C8B-B14F-4D97-AF65-F5344CB8AC3E}">
        <p14:creationId xmlns:p14="http://schemas.microsoft.com/office/powerpoint/2010/main" val="3174489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Dates: Shutdown 2018-19 </a:t>
            </a:r>
            <a:r>
              <a:rPr lang="en-US" sz="1200" dirty="0"/>
              <a:t>(</a:t>
            </a:r>
            <a:r>
              <a:rPr lang="en-US" sz="1400" dirty="0"/>
              <a:t>source :NY Times</a:t>
            </a:r>
            <a:r>
              <a:rPr lang="en-US" sz="1200" dirty="0"/>
              <a:t>)</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8500" y="2096294"/>
            <a:ext cx="5715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580" y="2230406"/>
            <a:ext cx="5715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s://static01.nyt.com/images/2019/01/08/us/politics/government-shutdown-calendar-1546994258183/government-shutdown-calendar-1546994258183-articleLarge-v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580" y="2131187"/>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321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93FA-BE9A-4E92-90BE-F39272FDCEE5}"/>
              </a:ext>
            </a:extLst>
          </p:cNvPr>
          <p:cNvSpPr>
            <a:spLocks noGrp="1"/>
          </p:cNvSpPr>
          <p:nvPr>
            <p:ph type="title"/>
          </p:nvPr>
        </p:nvSpPr>
        <p:spPr/>
        <p:txBody>
          <a:bodyPr>
            <a:normAutofit fontScale="90000"/>
          </a:bodyPr>
          <a:lstStyle/>
          <a:p>
            <a:br>
              <a:rPr lang="en-US" b="1" dirty="0"/>
            </a:br>
            <a:r>
              <a:rPr lang="en-US" b="1" dirty="0"/>
              <a:t>Joseph </a:t>
            </a:r>
            <a:r>
              <a:rPr lang="en-US" b="1" dirty="0" err="1"/>
              <a:t>McCartin</a:t>
            </a:r>
            <a:br>
              <a:rPr lang="en-US" b="1" dirty="0"/>
            </a:br>
            <a:r>
              <a:rPr lang="en-US" dirty="0"/>
              <a:t>Professor, History, </a:t>
            </a:r>
            <a:r>
              <a:rPr lang="en-US" sz="3600" dirty="0"/>
              <a:t>and</a:t>
            </a:r>
            <a:r>
              <a:rPr lang="en-US" dirty="0"/>
              <a:t> Director, </a:t>
            </a:r>
            <a:r>
              <a:rPr lang="en-US" dirty="0" err="1"/>
              <a:t>Kalmanovitz</a:t>
            </a:r>
            <a:r>
              <a:rPr lang="en-US" dirty="0"/>
              <a:t> Initiative for Labor and the Working Poor </a:t>
            </a:r>
            <a:r>
              <a:rPr lang="en-US" sz="3600" dirty="0"/>
              <a:t>– </a:t>
            </a:r>
            <a:r>
              <a:rPr lang="en-US" dirty="0"/>
              <a:t>Georgetown University</a:t>
            </a:r>
            <a:br>
              <a:rPr lang="en-US" dirty="0"/>
            </a:br>
            <a:endParaRPr lang="en-US" dirty="0"/>
          </a:p>
        </p:txBody>
      </p:sp>
      <p:pic>
        <p:nvPicPr>
          <p:cNvPr id="5" name="Content Placeholder 4" descr="A person sitting on a bench in front of a building&#10;&#10;Description automatically generated">
            <a:extLst>
              <a:ext uri="{FF2B5EF4-FFF2-40B4-BE49-F238E27FC236}">
                <a16:creationId xmlns:a16="http://schemas.microsoft.com/office/drawing/2014/main" id="{DE4CE0D4-B36B-4F51-AF94-CFC5A2AB251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0" y="2500154"/>
            <a:ext cx="6096000" cy="3002280"/>
          </a:xfrm>
        </p:spPr>
      </p:pic>
    </p:spTree>
    <p:extLst>
      <p:ext uri="{BB962C8B-B14F-4D97-AF65-F5344CB8AC3E}">
        <p14:creationId xmlns:p14="http://schemas.microsoft.com/office/powerpoint/2010/main" val="1833860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FBEB-CF17-4506-B5E8-DD0E551799AB}"/>
              </a:ext>
            </a:extLst>
          </p:cNvPr>
          <p:cNvSpPr>
            <a:spLocks noGrp="1"/>
          </p:cNvSpPr>
          <p:nvPr>
            <p:ph type="title"/>
          </p:nvPr>
        </p:nvSpPr>
        <p:spPr/>
        <p:txBody>
          <a:bodyPr/>
          <a:lstStyle/>
          <a:p>
            <a:r>
              <a:rPr lang="en-US" dirty="0"/>
              <a:t>Collision Course by Joseph </a:t>
            </a:r>
            <a:r>
              <a:rPr lang="en-US" dirty="0" err="1"/>
              <a:t>McCartin</a:t>
            </a:r>
            <a:r>
              <a:rPr lang="en-US" dirty="0"/>
              <a:t> of Georgetown University</a:t>
            </a:r>
          </a:p>
        </p:txBody>
      </p:sp>
      <p:pic>
        <p:nvPicPr>
          <p:cNvPr id="8" name="Content Placeholder 7" descr="A close up of a sign&#10;&#10;Description automatically generated">
            <a:extLst>
              <a:ext uri="{FF2B5EF4-FFF2-40B4-BE49-F238E27FC236}">
                <a16:creationId xmlns:a16="http://schemas.microsoft.com/office/drawing/2014/main" id="{3C82332B-BC1E-4FE2-A40A-DDD98E2CA6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4084" y="1890510"/>
            <a:ext cx="3064072" cy="4663440"/>
          </a:xfrm>
        </p:spPr>
      </p:pic>
    </p:spTree>
    <p:extLst>
      <p:ext uri="{BB962C8B-B14F-4D97-AF65-F5344CB8AC3E}">
        <p14:creationId xmlns:p14="http://schemas.microsoft.com/office/powerpoint/2010/main" val="2623754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073B-290B-43A8-9E99-ACC32E68DD2F}"/>
              </a:ext>
            </a:extLst>
          </p:cNvPr>
          <p:cNvSpPr>
            <a:spLocks noGrp="1"/>
          </p:cNvSpPr>
          <p:nvPr>
            <p:ph type="title"/>
          </p:nvPr>
        </p:nvSpPr>
        <p:spPr/>
        <p:txBody>
          <a:bodyPr/>
          <a:lstStyle/>
          <a:p>
            <a:r>
              <a:rPr lang="en-US" b="1" dirty="0"/>
              <a:t>Vindication for PATCO</a:t>
            </a:r>
          </a:p>
        </p:txBody>
      </p:sp>
      <p:sp>
        <p:nvSpPr>
          <p:cNvPr id="3" name="Content Placeholder 2">
            <a:extLst>
              <a:ext uri="{FF2B5EF4-FFF2-40B4-BE49-F238E27FC236}">
                <a16:creationId xmlns:a16="http://schemas.microsoft.com/office/drawing/2014/main" id="{C3A08267-C646-48F9-98DF-3FE84E7F7F38}"/>
              </a:ext>
            </a:extLst>
          </p:cNvPr>
          <p:cNvSpPr>
            <a:spLocks noGrp="1"/>
          </p:cNvSpPr>
          <p:nvPr>
            <p:ph idx="1"/>
          </p:nvPr>
        </p:nvSpPr>
        <p:spPr/>
        <p:txBody>
          <a:bodyPr/>
          <a:lstStyle/>
          <a:p>
            <a:pPr marL="0" indent="0">
              <a:buNone/>
            </a:pPr>
            <a:endParaRPr lang="en-US" dirty="0"/>
          </a:p>
          <a:p>
            <a:pPr marL="0" indent="0">
              <a:buNone/>
            </a:pPr>
            <a:r>
              <a:rPr lang="en-US" b="1" dirty="0"/>
              <a:t>“</a:t>
            </a:r>
            <a:r>
              <a:rPr lang="en-US" sz="4000" b="1" dirty="0"/>
              <a:t>Reagan fired their predecessors for striking in 1981. Today, they got sick, stayed home, and forced Trump to end the shutdown.”</a:t>
            </a:r>
          </a:p>
          <a:p>
            <a:endParaRPr lang="en-US" b="1" dirty="0"/>
          </a:p>
          <a:p>
            <a:r>
              <a:rPr lang="en-US" sz="1400" b="1" i="1" dirty="0"/>
              <a:t>The Air Traffic Controllers Even the Score. Harold Meyerson in the American Prospect, Jan. 25, 2019</a:t>
            </a:r>
          </a:p>
          <a:p>
            <a:endParaRPr lang="en-US" i="1" dirty="0"/>
          </a:p>
        </p:txBody>
      </p:sp>
    </p:spTree>
    <p:extLst>
      <p:ext uri="{BB962C8B-B14F-4D97-AF65-F5344CB8AC3E}">
        <p14:creationId xmlns:p14="http://schemas.microsoft.com/office/powerpoint/2010/main" val="2285391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ED9F7-5906-4638-A47D-B34D3402EC3F}"/>
              </a:ext>
            </a:extLst>
          </p:cNvPr>
          <p:cNvSpPr>
            <a:spLocks noGrp="1"/>
          </p:cNvSpPr>
          <p:nvPr>
            <p:ph type="title"/>
          </p:nvPr>
        </p:nvSpPr>
        <p:spPr/>
        <p:txBody>
          <a:bodyPr>
            <a:normAutofit fontScale="90000"/>
          </a:bodyPr>
          <a:lstStyle/>
          <a:p>
            <a:pPr lvl="0" eaLnBrk="0" fontAlgn="base" hangingPunct="0">
              <a:lnSpc>
                <a:spcPct val="100000"/>
              </a:lnSpc>
              <a:spcAft>
                <a:spcPct val="0"/>
              </a:spcAft>
            </a:pPr>
            <a:br>
              <a:rPr lang="en-US" altLang="en-US" b="1" dirty="0">
                <a:latin typeface="Arial" panose="020B0604020202020204" pitchFamily="34" charset="0"/>
              </a:rPr>
            </a:br>
            <a:br>
              <a:rPr lang="en-US" altLang="en-US" b="1" dirty="0">
                <a:latin typeface="Arial" panose="020B0604020202020204" pitchFamily="34" charset="0"/>
              </a:rPr>
            </a:br>
            <a:r>
              <a:rPr lang="en-US" altLang="en-US" b="1" dirty="0">
                <a:latin typeface="Arial" panose="020B0604020202020204" pitchFamily="34" charset="0"/>
              </a:rPr>
              <a:t>Why teacher strikes are touching every part of America</a:t>
            </a:r>
            <a:br>
              <a:rPr lang="en-US" altLang="en-US" b="1" dirty="0">
                <a:latin typeface="Arial" panose="020B0604020202020204" pitchFamily="34" charset="0"/>
              </a:rPr>
            </a:br>
            <a:r>
              <a:rPr lang="en-US" altLang="en-US" sz="1800" dirty="0">
                <a:latin typeface="Arial" panose="020B0604020202020204" pitchFamily="34" charset="0"/>
              </a:rPr>
              <a:t>  </a:t>
            </a:r>
            <a:r>
              <a:rPr lang="en-US" altLang="en-US" sz="9600" dirty="0">
                <a:latin typeface="Arial" panose="020B0604020202020204" pitchFamily="34" charset="0"/>
              </a:rPr>
              <a:t>     </a:t>
            </a:r>
            <a:endParaRPr lang="en-US" dirty="0"/>
          </a:p>
        </p:txBody>
      </p:sp>
      <p:pic>
        <p:nvPicPr>
          <p:cNvPr id="1028" name="Picture 4" descr="Zach Wolf">
            <a:hlinkClick r:id="rId2"/>
            <a:extLst>
              <a:ext uri="{FF2B5EF4-FFF2-40B4-BE49-F238E27FC236}">
                <a16:creationId xmlns:a16="http://schemas.microsoft.com/office/drawing/2014/main" id="{E8435759-D8CB-4BA1-8C33-577BF4BEE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 y="2963179"/>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DBA31B2-FF0D-4907-A14E-422F835E00A2}"/>
              </a:ext>
            </a:extLst>
          </p:cNvPr>
          <p:cNvSpPr/>
          <p:nvPr/>
        </p:nvSpPr>
        <p:spPr>
          <a:xfrm>
            <a:off x="4471988" y="3459848"/>
            <a:ext cx="6096000" cy="646331"/>
          </a:xfrm>
          <a:prstGeom prst="rect">
            <a:avLst/>
          </a:prstGeom>
        </p:spPr>
        <p:txBody>
          <a:bodyPr>
            <a:spAutoFit/>
          </a:bodyPr>
          <a:lstStyle/>
          <a:p>
            <a:pPr lvl="0" eaLnBrk="0" fontAlgn="base" hangingPunct="0">
              <a:spcBef>
                <a:spcPct val="0"/>
              </a:spcBef>
              <a:spcAft>
                <a:spcPct val="0"/>
              </a:spcAft>
            </a:pPr>
            <a:r>
              <a:rPr lang="en-US" altLang="en-US" dirty="0">
                <a:latin typeface="Arial" panose="020B0604020202020204" pitchFamily="34" charset="0"/>
              </a:rPr>
              <a:t>Analysis by </a:t>
            </a:r>
            <a:r>
              <a:rPr lang="en-US" altLang="en-US" dirty="0">
                <a:latin typeface="Arial" panose="020B0604020202020204" pitchFamily="34" charset="0"/>
                <a:hlinkClick r:id="rId2"/>
              </a:rPr>
              <a:t>Zachary B. Wolf</a:t>
            </a:r>
            <a:r>
              <a:rPr lang="en-US" altLang="en-US" dirty="0">
                <a:latin typeface="Arial" panose="020B0604020202020204" pitchFamily="34" charset="0"/>
              </a:rPr>
              <a:t>, CNN</a:t>
            </a:r>
          </a:p>
          <a:p>
            <a:pPr lvl="0" eaLnBrk="0" fontAlgn="base" hangingPunct="0">
              <a:spcBef>
                <a:spcPct val="0"/>
              </a:spcBef>
              <a:spcAft>
                <a:spcPct val="0"/>
              </a:spcAft>
            </a:pPr>
            <a:r>
              <a:rPr lang="en-US" altLang="en-US" dirty="0">
                <a:latin typeface="Arial" panose="020B0604020202020204" pitchFamily="34" charset="0"/>
              </a:rPr>
              <a:t>Updated 8:32 AM ET, Sat February 23, 2019</a:t>
            </a:r>
          </a:p>
        </p:txBody>
      </p:sp>
    </p:spTree>
    <p:extLst>
      <p:ext uri="{BB962C8B-B14F-4D97-AF65-F5344CB8AC3E}">
        <p14:creationId xmlns:p14="http://schemas.microsoft.com/office/powerpoint/2010/main" val="4135834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056B9-1A81-4DD7-B66E-19F38BD48F53}"/>
              </a:ext>
            </a:extLst>
          </p:cNvPr>
          <p:cNvSpPr>
            <a:spLocks noGrp="1"/>
          </p:cNvSpPr>
          <p:nvPr>
            <p:ph type="title"/>
          </p:nvPr>
        </p:nvSpPr>
        <p:spPr/>
        <p:txBody>
          <a:bodyPr>
            <a:normAutofit fontScale="90000"/>
          </a:bodyPr>
          <a:lstStyle/>
          <a:p>
            <a:pPr lvl="0"/>
            <a:r>
              <a:rPr lang="en-US" b="1" dirty="0"/>
              <a:t>Fed Up Rise Up rally : Sept. 24, 2019 Capitol Hill</a:t>
            </a:r>
            <a:br>
              <a:rPr lang="en-US" dirty="0"/>
            </a:br>
            <a:endParaRPr lang="en-US" dirty="0"/>
          </a:p>
        </p:txBody>
      </p:sp>
      <p:pic>
        <p:nvPicPr>
          <p:cNvPr id="5" name="Content Placeholder 4" descr="A picture containing tree&#10;&#10;Description automatically generated">
            <a:extLst>
              <a:ext uri="{FF2B5EF4-FFF2-40B4-BE49-F238E27FC236}">
                <a16:creationId xmlns:a16="http://schemas.microsoft.com/office/drawing/2014/main" id="{116CA422-5D53-4050-A46F-B130D6D557D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21281" y="2812267"/>
            <a:ext cx="4352925" cy="2637824"/>
          </a:xfrm>
        </p:spPr>
      </p:pic>
      <p:pic>
        <p:nvPicPr>
          <p:cNvPr id="7" name="Picture 6" descr="A person standing in front of a crowd&#10;&#10;Description automatically generated">
            <a:extLst>
              <a:ext uri="{FF2B5EF4-FFF2-40B4-BE49-F238E27FC236}">
                <a16:creationId xmlns:a16="http://schemas.microsoft.com/office/drawing/2014/main" id="{6017CB90-1AE8-4C8F-8AE0-527BA19570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1517" y="1954716"/>
            <a:ext cx="3336539" cy="4704268"/>
          </a:xfrm>
          <a:prstGeom prst="rect">
            <a:avLst/>
          </a:prstGeom>
        </p:spPr>
      </p:pic>
      <p:pic>
        <p:nvPicPr>
          <p:cNvPr id="9" name="Picture 8" descr="A group of people posing for the camera&#10;&#10;Description automatically generated">
            <a:extLst>
              <a:ext uri="{FF2B5EF4-FFF2-40B4-BE49-F238E27FC236}">
                <a16:creationId xmlns:a16="http://schemas.microsoft.com/office/drawing/2014/main" id="{9A20263D-6A5B-4B8A-9E54-128555E67B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1654" y="1954716"/>
            <a:ext cx="4070346" cy="4500023"/>
          </a:xfrm>
          <a:prstGeom prst="rect">
            <a:avLst/>
          </a:prstGeom>
        </p:spPr>
      </p:pic>
    </p:spTree>
    <p:extLst>
      <p:ext uri="{BB962C8B-B14F-4D97-AF65-F5344CB8AC3E}">
        <p14:creationId xmlns:p14="http://schemas.microsoft.com/office/powerpoint/2010/main" val="81771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Fair Compensation for Low-Wage Federal Contractor Act- </a:t>
            </a:r>
          </a:p>
        </p:txBody>
      </p:sp>
      <p:sp>
        <p:nvSpPr>
          <p:cNvPr id="3" name="Content Placeholder 2"/>
          <p:cNvSpPr>
            <a:spLocks noGrp="1"/>
          </p:cNvSpPr>
          <p:nvPr>
            <p:ph idx="1"/>
          </p:nvPr>
        </p:nvSpPr>
        <p:spPr/>
        <p:txBody>
          <a:bodyPr/>
          <a:lstStyle/>
          <a:p>
            <a:r>
              <a:rPr lang="en-US" dirty="0"/>
              <a:t>The House bill would provide back pay to 580,000 federal service workers for the last shutdown.</a:t>
            </a:r>
          </a:p>
          <a:p>
            <a:endParaRPr lang="en-US" dirty="0"/>
          </a:p>
          <a:p>
            <a:r>
              <a:rPr lang="en-US" dirty="0"/>
              <a:t>Sponsored by Rep. Ayanna Pressley (D- Mass.) </a:t>
            </a:r>
          </a:p>
        </p:txBody>
      </p:sp>
    </p:spTree>
    <p:extLst>
      <p:ext uri="{BB962C8B-B14F-4D97-AF65-F5344CB8AC3E}">
        <p14:creationId xmlns:p14="http://schemas.microsoft.com/office/powerpoint/2010/main" val="2866307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02AFA-C737-4BC5-98EB-F35DF36A534A}"/>
              </a:ext>
            </a:extLst>
          </p:cNvPr>
          <p:cNvSpPr>
            <a:spLocks noGrp="1"/>
          </p:cNvSpPr>
          <p:nvPr>
            <p:ph type="title"/>
          </p:nvPr>
        </p:nvSpPr>
        <p:spPr/>
        <p:txBody>
          <a:bodyPr/>
          <a:lstStyle/>
          <a:p>
            <a:r>
              <a:rPr lang="en-US" dirty="0"/>
              <a:t>UAW strike against GM</a:t>
            </a:r>
          </a:p>
        </p:txBody>
      </p:sp>
      <p:pic>
        <p:nvPicPr>
          <p:cNvPr id="5" name="Content Placeholder 4" descr="A group of people holding a sign posing for the camera&#10;&#10;Description automatically generated">
            <a:extLst>
              <a:ext uri="{FF2B5EF4-FFF2-40B4-BE49-F238E27FC236}">
                <a16:creationId xmlns:a16="http://schemas.microsoft.com/office/drawing/2014/main" id="{EA644379-63F0-4738-815D-D6D98AE621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01130" y="2220686"/>
            <a:ext cx="5194527" cy="4103913"/>
          </a:xfrm>
        </p:spPr>
      </p:pic>
    </p:spTree>
    <p:extLst>
      <p:ext uri="{BB962C8B-B14F-4D97-AF65-F5344CB8AC3E}">
        <p14:creationId xmlns:p14="http://schemas.microsoft.com/office/powerpoint/2010/main" val="522621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E2AC-3719-4EE8-BA98-E387755A46AD}"/>
              </a:ext>
            </a:extLst>
          </p:cNvPr>
          <p:cNvSpPr>
            <a:spLocks noGrp="1"/>
          </p:cNvSpPr>
          <p:nvPr>
            <p:ph type="title"/>
          </p:nvPr>
        </p:nvSpPr>
        <p:spPr>
          <a:xfrm>
            <a:off x="284730" y="188069"/>
            <a:ext cx="2999890" cy="1737002"/>
          </a:xfrm>
        </p:spPr>
        <p:txBody>
          <a:bodyPr>
            <a:normAutofit/>
          </a:bodyPr>
          <a:lstStyle/>
          <a:p>
            <a:r>
              <a:rPr lang="en-US" sz="2400" b="1" dirty="0"/>
              <a:t>Teacher Strikes 2018</a:t>
            </a:r>
          </a:p>
        </p:txBody>
      </p:sp>
      <p:pic>
        <p:nvPicPr>
          <p:cNvPr id="1026" name="Picture 2" descr="Image result for red for ed">
            <a:extLst>
              <a:ext uri="{FF2B5EF4-FFF2-40B4-BE49-F238E27FC236}">
                <a16:creationId xmlns:a16="http://schemas.microsoft.com/office/drawing/2014/main" id="{9359DD50-189D-4BBA-9F82-C4E0E91A5F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93" r="2375"/>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Image result for red for ed">
            <a:extLst>
              <a:ext uri="{FF2B5EF4-FFF2-40B4-BE49-F238E27FC236}">
                <a16:creationId xmlns:a16="http://schemas.microsoft.com/office/drawing/2014/main" id="{0C61C7DF-E4AB-42DA-8002-AB3CB2CDA62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6994" y="4301897"/>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Image result for red for ed oklahoma">
            <a:extLst>
              <a:ext uri="{FF2B5EF4-FFF2-40B4-BE49-F238E27FC236}">
                <a16:creationId xmlns:a16="http://schemas.microsoft.com/office/drawing/2014/main" id="{65750E3B-B112-4670-AF4E-52901DA93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0773" y="13150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0926665-30C9-419A-935B-C02D1F6273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43" y="2012496"/>
            <a:ext cx="2162175" cy="2114550"/>
          </a:xfrm>
          <a:prstGeom prst="rect">
            <a:avLst/>
          </a:prstGeom>
        </p:spPr>
      </p:pic>
      <p:pic>
        <p:nvPicPr>
          <p:cNvPr id="1032" name="Picture 8" descr="Image result for kentucky red ed">
            <a:extLst>
              <a:ext uri="{FF2B5EF4-FFF2-40B4-BE49-F238E27FC236}">
                <a16:creationId xmlns:a16="http://schemas.microsoft.com/office/drawing/2014/main" id="{BD78E158-FDF6-4947-8366-6FC3CE367F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0773" y="2395537"/>
            <a:ext cx="2209800" cy="20669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olorado red ed">
            <a:extLst>
              <a:ext uri="{FF2B5EF4-FFF2-40B4-BE49-F238E27FC236}">
                <a16:creationId xmlns:a16="http://schemas.microsoft.com/office/drawing/2014/main" id="{5A782293-C440-45C8-8E08-8A0A66803C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4165" y="458337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728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FB33-2B67-456A-8508-14A1909B91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96F25FE-08DE-4C43-8F8B-0872314FD3B8}"/>
              </a:ext>
            </a:extLst>
          </p:cNvPr>
          <p:cNvSpPr>
            <a:spLocks noGrp="1"/>
          </p:cNvSpPr>
          <p:nvPr>
            <p:ph idx="1"/>
          </p:nvPr>
        </p:nvSpPr>
        <p:spPr/>
        <p:txBody>
          <a:bodyPr/>
          <a:lstStyle/>
          <a:p>
            <a:endParaRPr lang="en-US" dirty="0"/>
          </a:p>
        </p:txBody>
      </p:sp>
      <p:sp>
        <p:nvSpPr>
          <p:cNvPr id="4" name="Rectangle 3">
            <a:extLst>
              <a:ext uri="{FF2B5EF4-FFF2-40B4-BE49-F238E27FC236}">
                <a16:creationId xmlns:a16="http://schemas.microsoft.com/office/drawing/2014/main" id="{3DF229BC-915F-4EF4-8762-DD3E9EB50828}"/>
              </a:ext>
            </a:extLst>
          </p:cNvPr>
          <p:cNvSpPr/>
          <p:nvPr/>
        </p:nvSpPr>
        <p:spPr>
          <a:xfrm>
            <a:off x="3048000" y="2413338"/>
            <a:ext cx="6096000" cy="2031325"/>
          </a:xfrm>
          <a:prstGeom prst="rect">
            <a:avLst/>
          </a:prstGeom>
        </p:spPr>
        <p:txBody>
          <a:bodyPr>
            <a:spAutoFit/>
          </a:bodyPr>
          <a:lstStyle/>
          <a:p>
            <a:r>
              <a:rPr lang="en-US" dirty="0"/>
              <a:t>A larger worker movement is taking hold. Educators and government employees have rallied and marched on state capitals. Nurses, security guards, convenience store clerks and hotel employees have gone on strike to fight for fair working conditions. Members of the digital media, video game industry and the gig economy are organizing and unionizing to gain collective strength. </a:t>
            </a:r>
          </a:p>
        </p:txBody>
      </p:sp>
    </p:spTree>
    <p:extLst>
      <p:ext uri="{BB962C8B-B14F-4D97-AF65-F5344CB8AC3E}">
        <p14:creationId xmlns:p14="http://schemas.microsoft.com/office/powerpoint/2010/main" val="2718456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2A93671428AA4193F4A97863566130" ma:contentTypeVersion="13" ma:contentTypeDescription="Create a new document." ma:contentTypeScope="" ma:versionID="468ab498030eb6e43ea3bf0c5823d24d">
  <xsd:schema xmlns:xsd="http://www.w3.org/2001/XMLSchema" xmlns:xs="http://www.w3.org/2001/XMLSchema" xmlns:p="http://schemas.microsoft.com/office/2006/metadata/properties" xmlns:ns3="f64ad325-2162-4475-bd33-46bfaf620f11" xmlns:ns4="1930334e-52c3-4a2e-81c7-073a558f4dda" targetNamespace="http://schemas.microsoft.com/office/2006/metadata/properties" ma:root="true" ma:fieldsID="c16d5b9a653c375a33ba813cfcf13325" ns3:_="" ns4:_="">
    <xsd:import namespace="f64ad325-2162-4475-bd33-46bfaf620f11"/>
    <xsd:import namespace="1930334e-52c3-4a2e-81c7-073a558f4dd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ad325-2162-4475-bd33-46bfaf620f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30334e-52c3-4a2e-81c7-073a558f4d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8D6ED59-9039-4214-ABDF-8AF533927D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4ad325-2162-4475-bd33-46bfaf620f11"/>
    <ds:schemaRef ds:uri="1930334e-52c3-4a2e-81c7-073a558f4d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157831-9D20-4C9C-B4EA-ED3AC84D52B1}">
  <ds:schemaRefs>
    <ds:schemaRef ds:uri="http://schemas.microsoft.com/sharepoint/v3/contenttype/forms"/>
  </ds:schemaRefs>
</ds:datastoreItem>
</file>

<file path=customXml/itemProps3.xml><?xml version="1.0" encoding="utf-8"?>
<ds:datastoreItem xmlns:ds="http://schemas.openxmlformats.org/officeDocument/2006/customXml" ds:itemID="{CED817AD-3EFA-4551-938D-64B2C8DBC88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2586</TotalTime>
  <Words>467</Words>
  <Application>Microsoft Office PowerPoint</Application>
  <PresentationFormat>Widescreen</PresentationFormat>
  <Paragraphs>44</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Commonality and Solidarity in the Government Shutdown of 2018-2019</vt:lpstr>
      <vt:lpstr>'      | </vt:lpstr>
      <vt:lpstr> Georgetown thesis published as a book.</vt:lpstr>
      <vt:lpstr>Uphold the Oath </vt:lpstr>
      <vt:lpstr>Dec 11, 2018 President Trump, House Minority Leader Nancy Pelosi (D-CA) and Senate Minority Leader Chuck Schumer (D-NY) have a heated debate in the Oval Office about border security and funding the government. (source: CNN) </vt:lpstr>
      <vt:lpstr>Randy Erwin –President , National Federation of Federal Employees (NFFE)</vt:lpstr>
      <vt:lpstr>J. David Cox – President American Federation of Government Employees (AFGE)</vt:lpstr>
      <vt:lpstr>Rally at AFL-CIO 1/10/2019</vt:lpstr>
      <vt:lpstr>Rally at AFL-CIO 1/10/2019</vt:lpstr>
      <vt:lpstr>PowerPoint Presentation</vt:lpstr>
      <vt:lpstr>..</vt:lpstr>
      <vt:lpstr>PowerPoint Presentation</vt:lpstr>
      <vt:lpstr>PowerPoint Presentation</vt:lpstr>
      <vt:lpstr>Senate silent protest</vt:lpstr>
      <vt:lpstr>Silent Protest in Hart Senate office building, Jan ., 24, 2019 </vt:lpstr>
      <vt:lpstr>NFFE President Erwin Arrested Alongside Federal Labor Leaders and Furloughed Federal Employees Following ‘Occupy Hart’ Protest  Wednesday, January 23, 2019 </vt:lpstr>
      <vt:lpstr>Sara Nelson – President, Association of Flight Attendants – Communication Workers of America (AFA-CWA)</vt:lpstr>
      <vt:lpstr>Sara Nelson is the face of New Labor</vt:lpstr>
      <vt:lpstr>Fed Up – Rise Up Rally September 24, 2019</vt:lpstr>
      <vt:lpstr>Union! Union! Union!</vt:lpstr>
      <vt:lpstr>PowerPoint Presentation</vt:lpstr>
      <vt:lpstr>Key Dates: Shutdown 2018-19 (source :NY Times)</vt:lpstr>
      <vt:lpstr> Joseph McCartin Professor, History, and Director, Kalmanovitz Initiative for Labor and the Working Poor – Georgetown University </vt:lpstr>
      <vt:lpstr>Collision Course by Joseph McCartin of Georgetown University</vt:lpstr>
      <vt:lpstr>Vindication for PATCO</vt:lpstr>
      <vt:lpstr>  Why teacher strikes are touching every part of America        </vt:lpstr>
      <vt:lpstr>Fed Up Rise Up rally : Sept. 24, 2019 Capitol Hill </vt:lpstr>
      <vt:lpstr>Fair Compensation for Low-Wage Federal Contractor Act- </vt:lpstr>
      <vt:lpstr>UAW strike against GM</vt:lpstr>
      <vt:lpstr>Teacher Strikes 2018</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Commonality in the Government Shutdown of 2018-2019</dc:title>
  <dc:creator>Greg Guthrie (Fed)</dc:creator>
  <cp:lastModifiedBy>Greg Guthrie (Fed)</cp:lastModifiedBy>
  <cp:revision>18</cp:revision>
  <dcterms:created xsi:type="dcterms:W3CDTF">2019-09-06T17:50:06Z</dcterms:created>
  <dcterms:modified xsi:type="dcterms:W3CDTF">2019-10-09T20:59:51Z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0x010100972A93671428AA4193F4A97863566130</vt:lpwstr>
  </property>
</Properties>
</file>